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vallon Alt" charset="1" panose="00000000000000000000"/>
      <p:regular r:id="rId17"/>
    </p:embeddedFont>
    <p:embeddedFont>
      <p:font typeface="Waterlily" charset="1" panose="00000500000000000000"/>
      <p:regular r:id="rId18"/>
    </p:embeddedFont>
    <p:embeddedFont>
      <p:font typeface="FF Providence Sans Bold" charset="1" panose="04010805020101010101"/>
      <p:regular r:id="rId19"/>
    </p:embeddedFont>
    <p:embeddedFont>
      <p:font typeface="Avallon Caps" charset="1" panose="00000000000000000000"/>
      <p:regular r:id="rId20"/>
    </p:embeddedFont>
    <p:embeddedFont>
      <p:font typeface="Finger Paint" charset="1" panose="020B0506040000020004"/>
      <p:regular r:id="rId21"/>
    </p:embeddedFont>
    <p:embeddedFont>
      <p:font typeface="Canva Sans Bold" charset="1" panose="020B0803030501040103"/>
      <p:regular r:id="rId22"/>
    </p:embeddedFont>
    <p:embeddedFont>
      <p:font typeface="Canva Sans" charset="1" panose="020B0503030501040103"/>
      <p:regular r:id="rId23"/>
    </p:embeddedFont>
    <p:embeddedFont>
      <p:font typeface="Aileron Bold" charset="1" panose="00000800000000000000"/>
      <p:regular r:id="rId24"/>
    </p:embeddedFont>
    <p:embeddedFont>
      <p:font typeface="Mansalva" charset="1" panose="00000000000000000000"/>
      <p:regular r:id="rId25"/>
    </p:embeddedFont>
    <p:embeddedFont>
      <p:font typeface="Aileron" charset="1" panose="00000500000000000000"/>
      <p:regular r:id="rId26"/>
    </p:embeddedFont>
    <p:embeddedFont>
      <p:font typeface="Playfair Display SC Bold" charset="1" panose="00000800000000000000"/>
      <p:regular r:id="rId27"/>
    </p:embeddedFont>
    <p:embeddedFont>
      <p:font typeface="FF Providence Sans" charset="1" panose="04010505020101010101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08.png" Type="http://schemas.openxmlformats.org/officeDocument/2006/relationships/image"/><Relationship Id="rId5" Target="../media/image109.png" Type="http://schemas.openxmlformats.org/officeDocument/2006/relationships/image"/><Relationship Id="rId6" Target="../media/image1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19" Target="../media/image35.png" Type="http://schemas.openxmlformats.org/officeDocument/2006/relationships/image"/><Relationship Id="rId2" Target="../media/image18.png" Type="http://schemas.openxmlformats.org/officeDocument/2006/relationships/image"/><Relationship Id="rId20" Target="../media/image36.png" Type="http://schemas.openxmlformats.org/officeDocument/2006/relationships/image"/><Relationship Id="rId21" Target="../media/image37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67.png" Type="http://schemas.openxmlformats.org/officeDocument/2006/relationships/image"/><Relationship Id="rId13" Target="../media/image68.sv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81.png" Type="http://schemas.openxmlformats.org/officeDocument/2006/relationships/image"/><Relationship Id="rId15" Target="../media/image82.svg" Type="http://schemas.openxmlformats.org/officeDocument/2006/relationships/image"/><Relationship Id="rId16" Target="../media/image83.png" Type="http://schemas.openxmlformats.org/officeDocument/2006/relationships/image"/><Relationship Id="rId17" Target="../media/image84.svg" Type="http://schemas.openxmlformats.org/officeDocument/2006/relationships/image"/><Relationship Id="rId18" Target="../media/image85.png" Type="http://schemas.openxmlformats.org/officeDocument/2006/relationships/image"/><Relationship Id="rId19" Target="../media/image86.sv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svg" Type="http://schemas.openxmlformats.org/officeDocument/2006/relationships/image"/><Relationship Id="rId11" Target="../media/image96.png" Type="http://schemas.openxmlformats.org/officeDocument/2006/relationships/image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89.png" Type="http://schemas.openxmlformats.org/officeDocument/2006/relationships/image"/><Relationship Id="rId5" Target="../media/image90.svg" Type="http://schemas.openxmlformats.org/officeDocument/2006/relationships/image"/><Relationship Id="rId6" Target="../media/image91.png" Type="http://schemas.openxmlformats.org/officeDocument/2006/relationships/image"/><Relationship Id="rId7" Target="../media/image92.svg" Type="http://schemas.openxmlformats.org/officeDocument/2006/relationships/image"/><Relationship Id="rId8" Target="../media/image93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svg" Type="http://schemas.openxmlformats.org/officeDocument/2006/relationships/image"/><Relationship Id="rId4" Target="../media/image101.png" Type="http://schemas.openxmlformats.org/officeDocument/2006/relationships/image"/><Relationship Id="rId5" Target="../media/image102.svg" Type="http://schemas.openxmlformats.org/officeDocument/2006/relationships/image"/><Relationship Id="rId6" Target="../media/image103.png" Type="http://schemas.openxmlformats.org/officeDocument/2006/relationships/image"/><Relationship Id="rId7" Target="../media/image104.svg" Type="http://schemas.openxmlformats.org/officeDocument/2006/relationships/image"/><Relationship Id="rId8" Target="../media/image10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6739">
            <a:off x="-1130863" y="558165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-294035">
            <a:off x="-913430" y="3514072"/>
            <a:ext cx="21173819" cy="227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39"/>
              </a:lnSpc>
            </a:pPr>
            <a:r>
              <a:rPr lang="en-US" sz="17701">
                <a:solidFill>
                  <a:srgbClr val="000000"/>
                </a:solidFill>
                <a:latin typeface="Avallon Alt"/>
                <a:ea typeface="Avallon Alt"/>
                <a:cs typeface="Avallon Alt"/>
                <a:sym typeface="Avallon Alt"/>
              </a:rPr>
              <a:t>Hush_Hub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797502" y="-358288"/>
            <a:ext cx="4068702" cy="4270687"/>
          </a:xfrm>
          <a:custGeom>
            <a:avLst/>
            <a:gdLst/>
            <a:ahLst/>
            <a:cxnLst/>
            <a:rect r="r" b="b" t="t" l="l"/>
            <a:pathLst>
              <a:path h="4270687" w="4068702">
                <a:moveTo>
                  <a:pt x="0" y="0"/>
                </a:moveTo>
                <a:lnTo>
                  <a:pt x="4068702" y="0"/>
                </a:lnTo>
                <a:lnTo>
                  <a:pt x="4068702" y="4270687"/>
                </a:lnTo>
                <a:lnTo>
                  <a:pt x="0" y="4270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93" t="0" r="-759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0451">
            <a:off x="8680027" y="5978620"/>
            <a:ext cx="1951915" cy="1224827"/>
          </a:xfrm>
          <a:custGeom>
            <a:avLst/>
            <a:gdLst/>
            <a:ahLst/>
            <a:cxnLst/>
            <a:rect r="r" b="b" t="t" l="l"/>
            <a:pathLst>
              <a:path h="1224827" w="1951915">
                <a:moveTo>
                  <a:pt x="0" y="0"/>
                </a:moveTo>
                <a:lnTo>
                  <a:pt x="1951915" y="0"/>
                </a:lnTo>
                <a:lnTo>
                  <a:pt x="1951915" y="1224827"/>
                </a:lnTo>
                <a:lnTo>
                  <a:pt x="0" y="12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575781">
            <a:off x="-1969112" y="1987048"/>
            <a:ext cx="3938224" cy="3143419"/>
          </a:xfrm>
          <a:custGeom>
            <a:avLst/>
            <a:gdLst/>
            <a:ahLst/>
            <a:cxnLst/>
            <a:rect r="r" b="b" t="t" l="l"/>
            <a:pathLst>
              <a:path h="3143419" w="3938224">
                <a:moveTo>
                  <a:pt x="0" y="0"/>
                </a:moveTo>
                <a:lnTo>
                  <a:pt x="3938224" y="0"/>
                </a:lnTo>
                <a:lnTo>
                  <a:pt x="3938224" y="3143419"/>
                </a:lnTo>
                <a:lnTo>
                  <a:pt x="0" y="3143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53080">
            <a:off x="5626978" y="5129469"/>
            <a:ext cx="7978681" cy="857796"/>
          </a:xfrm>
          <a:custGeom>
            <a:avLst/>
            <a:gdLst/>
            <a:ahLst/>
            <a:cxnLst/>
            <a:rect r="r" b="b" t="t" l="l"/>
            <a:pathLst>
              <a:path h="857796" w="7978681">
                <a:moveTo>
                  <a:pt x="0" y="0"/>
                </a:moveTo>
                <a:lnTo>
                  <a:pt x="7978680" y="0"/>
                </a:lnTo>
                <a:lnTo>
                  <a:pt x="7978680" y="857797"/>
                </a:lnTo>
                <a:lnTo>
                  <a:pt x="0" y="857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925164" y="3183802"/>
            <a:ext cx="2278155" cy="2887063"/>
          </a:xfrm>
          <a:custGeom>
            <a:avLst/>
            <a:gdLst/>
            <a:ahLst/>
            <a:cxnLst/>
            <a:rect r="r" b="b" t="t" l="l"/>
            <a:pathLst>
              <a:path h="2887063" w="2278155">
                <a:moveTo>
                  <a:pt x="0" y="0"/>
                </a:moveTo>
                <a:lnTo>
                  <a:pt x="2278155" y="0"/>
                </a:lnTo>
                <a:lnTo>
                  <a:pt x="2278155" y="2887063"/>
                </a:lnTo>
                <a:lnTo>
                  <a:pt x="0" y="2887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529188">
            <a:off x="13418414" y="3534689"/>
            <a:ext cx="1446599" cy="2185288"/>
          </a:xfrm>
          <a:custGeom>
            <a:avLst/>
            <a:gdLst/>
            <a:ahLst/>
            <a:cxnLst/>
            <a:rect r="r" b="b" t="t" l="l"/>
            <a:pathLst>
              <a:path h="2185288" w="1446599">
                <a:moveTo>
                  <a:pt x="0" y="0"/>
                </a:moveTo>
                <a:lnTo>
                  <a:pt x="1446600" y="0"/>
                </a:lnTo>
                <a:lnTo>
                  <a:pt x="1446600" y="2185289"/>
                </a:lnTo>
                <a:lnTo>
                  <a:pt x="0" y="2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392666" y="7139649"/>
            <a:ext cx="3667464" cy="3147351"/>
          </a:xfrm>
          <a:custGeom>
            <a:avLst/>
            <a:gdLst/>
            <a:ahLst/>
            <a:cxnLst/>
            <a:rect r="r" b="b" t="t" l="l"/>
            <a:pathLst>
              <a:path h="3147351" w="3667464">
                <a:moveTo>
                  <a:pt x="0" y="0"/>
                </a:moveTo>
                <a:lnTo>
                  <a:pt x="3667465" y="0"/>
                </a:lnTo>
                <a:lnTo>
                  <a:pt x="3667465" y="3147351"/>
                </a:lnTo>
                <a:lnTo>
                  <a:pt x="0" y="31473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15848" y="5728204"/>
            <a:ext cx="4285268" cy="4558796"/>
          </a:xfrm>
          <a:custGeom>
            <a:avLst/>
            <a:gdLst/>
            <a:ahLst/>
            <a:cxnLst/>
            <a:rect r="r" b="b" t="t" l="l"/>
            <a:pathLst>
              <a:path h="4558796" w="4285268">
                <a:moveTo>
                  <a:pt x="0" y="0"/>
                </a:moveTo>
                <a:lnTo>
                  <a:pt x="4285268" y="0"/>
                </a:lnTo>
                <a:lnTo>
                  <a:pt x="4285268" y="4558796"/>
                </a:lnTo>
                <a:lnTo>
                  <a:pt x="0" y="4558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1549726" y="-1571891"/>
            <a:ext cx="2931795" cy="4114800"/>
          </a:xfrm>
          <a:custGeom>
            <a:avLst/>
            <a:gdLst/>
            <a:ahLst/>
            <a:cxnLst/>
            <a:rect r="r" b="b" t="t" l="l"/>
            <a:pathLst>
              <a:path h="4114800" w="2931795">
                <a:moveTo>
                  <a:pt x="0" y="0"/>
                </a:moveTo>
                <a:lnTo>
                  <a:pt x="2931795" y="0"/>
                </a:lnTo>
                <a:lnTo>
                  <a:pt x="293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461215" y="3912399"/>
            <a:ext cx="2158659" cy="2367128"/>
          </a:xfrm>
          <a:custGeom>
            <a:avLst/>
            <a:gdLst/>
            <a:ahLst/>
            <a:cxnLst/>
            <a:rect r="r" b="b" t="t" l="l"/>
            <a:pathLst>
              <a:path h="2367128" w="2158659">
                <a:moveTo>
                  <a:pt x="0" y="0"/>
                </a:moveTo>
                <a:lnTo>
                  <a:pt x="2158659" y="0"/>
                </a:lnTo>
                <a:lnTo>
                  <a:pt x="2158659" y="2367128"/>
                </a:lnTo>
                <a:lnTo>
                  <a:pt x="0" y="23671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-294035">
            <a:off x="4851436" y="7380694"/>
            <a:ext cx="10280697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A place</a:t>
            </a:r>
            <a:r>
              <a:rPr lang="en-US" sz="4200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 to escape reality</a:t>
            </a:r>
          </a:p>
        </p:txBody>
      </p:sp>
      <p:sp>
        <p:nvSpPr>
          <p:cNvPr name="TextBox 26" id="26"/>
          <p:cNvSpPr txBox="true"/>
          <p:nvPr/>
        </p:nvSpPr>
        <p:spPr>
          <a:xfrm rot="-268053">
            <a:off x="1196749" y="868145"/>
            <a:ext cx="14539981" cy="212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sz="2863" b="true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What</a:t>
            </a:r>
            <a:r>
              <a:rPr lang="en-US" sz="2863" b="true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 mental health needs is more sunlight, more candor, and more unashamed conversation.</a:t>
            </a:r>
          </a:p>
          <a:p>
            <a:pPr algn="ctr">
              <a:lnSpc>
                <a:spcPts val="4008"/>
              </a:lnSpc>
            </a:pPr>
          </a:p>
          <a:p>
            <a:pPr algn="ctr">
              <a:lnSpc>
                <a:spcPts val="4008"/>
              </a:lnSpc>
            </a:pPr>
            <a:r>
              <a:rPr lang="en-US" sz="2863" b="true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-Glenn Close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79278" y="5910617"/>
            <a:ext cx="5004180" cy="4376383"/>
          </a:xfrm>
          <a:custGeom>
            <a:avLst/>
            <a:gdLst/>
            <a:ahLst/>
            <a:cxnLst/>
            <a:rect r="r" b="b" t="t" l="l"/>
            <a:pathLst>
              <a:path h="4376383" w="5004180">
                <a:moveTo>
                  <a:pt x="0" y="0"/>
                </a:moveTo>
                <a:lnTo>
                  <a:pt x="5004180" y="0"/>
                </a:lnTo>
                <a:lnTo>
                  <a:pt x="5004180" y="4376383"/>
                </a:lnTo>
                <a:lnTo>
                  <a:pt x="0" y="4376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94141" y="3187902"/>
            <a:ext cx="15851649" cy="215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53"/>
              </a:lnSpc>
              <a:spcBef>
                <a:spcPct val="0"/>
              </a:spcBef>
            </a:pPr>
            <a:r>
              <a:rPr lang="en-US" sz="12609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Any Question....??</a:t>
            </a:r>
          </a:p>
        </p:txBody>
      </p:sp>
      <p:grpSp>
        <p:nvGrpSpPr>
          <p:cNvPr name="Group 4" id="4"/>
          <p:cNvGrpSpPr/>
          <p:nvPr/>
        </p:nvGrpSpPr>
        <p:grpSpPr>
          <a:xfrm rot="-306739">
            <a:off x="-1371487" y="-26539"/>
            <a:ext cx="21030973" cy="10340077"/>
            <a:chOff x="0" y="0"/>
            <a:chExt cx="28041298" cy="13786770"/>
          </a:xfrm>
        </p:grpSpPr>
        <p:sp>
          <p:nvSpPr>
            <p:cNvPr name="AutoShape 5" id="5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6739">
            <a:off x="-1775784" y="-393115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-294035">
            <a:off x="3680871" y="3952157"/>
            <a:ext cx="12326471" cy="232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26"/>
              </a:lnSpc>
            </a:pPr>
            <a:r>
              <a:rPr lang="en-US" sz="18220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Thank You</a:t>
            </a:r>
          </a:p>
        </p:txBody>
      </p:sp>
      <p:sp>
        <p:nvSpPr>
          <p:cNvPr name="Freeform 15" id="15"/>
          <p:cNvSpPr/>
          <p:nvPr/>
        </p:nvSpPr>
        <p:spPr>
          <a:xfrm flipH="true" flipV="true" rot="-5861030">
            <a:off x="17386368" y="4553706"/>
            <a:ext cx="1277462" cy="1976731"/>
          </a:xfrm>
          <a:custGeom>
            <a:avLst/>
            <a:gdLst/>
            <a:ahLst/>
            <a:cxnLst/>
            <a:rect r="r" b="b" t="t" l="l"/>
            <a:pathLst>
              <a:path h="1976731" w="1277462">
                <a:moveTo>
                  <a:pt x="1277462" y="1976730"/>
                </a:moveTo>
                <a:lnTo>
                  <a:pt x="0" y="1976730"/>
                </a:lnTo>
                <a:lnTo>
                  <a:pt x="0" y="0"/>
                </a:lnTo>
                <a:lnTo>
                  <a:pt x="1277462" y="0"/>
                </a:lnTo>
                <a:lnTo>
                  <a:pt x="1277462" y="19767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5143500"/>
            <a:ext cx="3750058" cy="4883418"/>
          </a:xfrm>
          <a:custGeom>
            <a:avLst/>
            <a:gdLst/>
            <a:ahLst/>
            <a:cxnLst/>
            <a:rect r="r" b="b" t="t" l="l"/>
            <a:pathLst>
              <a:path h="4883418" w="3750058">
                <a:moveTo>
                  <a:pt x="0" y="0"/>
                </a:moveTo>
                <a:lnTo>
                  <a:pt x="3750058" y="0"/>
                </a:lnTo>
                <a:lnTo>
                  <a:pt x="3750058" y="4883418"/>
                </a:lnTo>
                <a:lnTo>
                  <a:pt x="0" y="4883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78603" y="1427271"/>
            <a:ext cx="2805545" cy="4114800"/>
          </a:xfrm>
          <a:custGeom>
            <a:avLst/>
            <a:gdLst/>
            <a:ahLst/>
            <a:cxnLst/>
            <a:rect r="r" b="b" t="t" l="l"/>
            <a:pathLst>
              <a:path h="4114800" w="2805545">
                <a:moveTo>
                  <a:pt x="0" y="0"/>
                </a:moveTo>
                <a:lnTo>
                  <a:pt x="2805546" y="0"/>
                </a:lnTo>
                <a:lnTo>
                  <a:pt x="28055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227170" y="2983862"/>
            <a:ext cx="2762553" cy="3500932"/>
          </a:xfrm>
          <a:custGeom>
            <a:avLst/>
            <a:gdLst/>
            <a:ahLst/>
            <a:cxnLst/>
            <a:rect r="r" b="b" t="t" l="l"/>
            <a:pathLst>
              <a:path h="3500932" w="2762553">
                <a:moveTo>
                  <a:pt x="0" y="0"/>
                </a:moveTo>
                <a:lnTo>
                  <a:pt x="2762553" y="0"/>
                </a:lnTo>
                <a:lnTo>
                  <a:pt x="2762553" y="3500931"/>
                </a:lnTo>
                <a:lnTo>
                  <a:pt x="0" y="3500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48133" y="1427271"/>
            <a:ext cx="2017688" cy="2462076"/>
          </a:xfrm>
          <a:custGeom>
            <a:avLst/>
            <a:gdLst/>
            <a:ahLst/>
            <a:cxnLst/>
            <a:rect r="r" b="b" t="t" l="l"/>
            <a:pathLst>
              <a:path h="2462076" w="2017688">
                <a:moveTo>
                  <a:pt x="0" y="0"/>
                </a:moveTo>
                <a:lnTo>
                  <a:pt x="2017688" y="0"/>
                </a:lnTo>
                <a:lnTo>
                  <a:pt x="2017688" y="2462076"/>
                </a:lnTo>
                <a:lnTo>
                  <a:pt x="0" y="2462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793402" y="7200900"/>
            <a:ext cx="2931795" cy="4114800"/>
          </a:xfrm>
          <a:custGeom>
            <a:avLst/>
            <a:gdLst/>
            <a:ahLst/>
            <a:cxnLst/>
            <a:rect r="r" b="b" t="t" l="l"/>
            <a:pathLst>
              <a:path h="4114800" w="2931795">
                <a:moveTo>
                  <a:pt x="0" y="0"/>
                </a:moveTo>
                <a:lnTo>
                  <a:pt x="2931795" y="0"/>
                </a:lnTo>
                <a:lnTo>
                  <a:pt x="293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-294035">
            <a:off x="4861288" y="6848380"/>
            <a:ext cx="1091622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by this team....</a:t>
            </a:r>
          </a:p>
        </p:txBody>
      </p:sp>
      <p:sp>
        <p:nvSpPr>
          <p:cNvPr name="TextBox 22" id="22"/>
          <p:cNvSpPr txBox="true"/>
          <p:nvPr/>
        </p:nvSpPr>
        <p:spPr>
          <a:xfrm rot="-417942">
            <a:off x="3815385" y="973030"/>
            <a:ext cx="11072105" cy="146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Calm Your Mind, Strengthen Your Body, Brighten Your Soul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6739">
            <a:off x="-1371487" y="-26539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-3460595" y="111129"/>
            <a:ext cx="24771038" cy="148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8"/>
              </a:lnSpc>
            </a:pPr>
            <a:r>
              <a:rPr lang="en-US" sz="11626">
                <a:solidFill>
                  <a:srgbClr val="000000"/>
                </a:solidFill>
                <a:latin typeface="Avallon Caps"/>
                <a:ea typeface="Avallon Caps"/>
                <a:cs typeface="Avallon Caps"/>
                <a:sym typeface="Avallon Caps"/>
              </a:rPr>
              <a:t>The  Architects</a:t>
            </a:r>
          </a:p>
        </p:txBody>
      </p:sp>
      <p:sp>
        <p:nvSpPr>
          <p:cNvPr name="Freeform 15" id="15"/>
          <p:cNvSpPr/>
          <p:nvPr/>
        </p:nvSpPr>
        <p:spPr>
          <a:xfrm flipH="true" flipV="true" rot="3051298">
            <a:off x="-314937" y="5322637"/>
            <a:ext cx="1147839" cy="1776153"/>
          </a:xfrm>
          <a:custGeom>
            <a:avLst/>
            <a:gdLst/>
            <a:ahLst/>
            <a:cxnLst/>
            <a:rect r="r" b="b" t="t" l="l"/>
            <a:pathLst>
              <a:path h="1776153" w="1147839">
                <a:moveTo>
                  <a:pt x="1147839" y="1776153"/>
                </a:moveTo>
                <a:lnTo>
                  <a:pt x="0" y="1776153"/>
                </a:lnTo>
                <a:lnTo>
                  <a:pt x="0" y="0"/>
                </a:lnTo>
                <a:lnTo>
                  <a:pt x="1147839" y="0"/>
                </a:lnTo>
                <a:lnTo>
                  <a:pt x="1147839" y="17761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848955" y="5124669"/>
            <a:ext cx="3789327" cy="3789327"/>
            <a:chOff x="0" y="0"/>
            <a:chExt cx="12700000" cy="1270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773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83985" y="1028700"/>
            <a:ext cx="3871924" cy="3871924"/>
            <a:chOff x="0" y="0"/>
            <a:chExt cx="12700000" cy="1270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5"/>
              <a:stretch>
                <a:fillRect l="0" t="-9228" r="0" b="-3442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050171" y="371708"/>
            <a:ext cx="3789327" cy="3789327"/>
            <a:chOff x="0" y="0"/>
            <a:chExt cx="12700000" cy="1270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l="0" t="-2451" r="0" b="-2451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1774349">
            <a:off x="7854059" y="5735017"/>
            <a:ext cx="2673518" cy="3833000"/>
          </a:xfrm>
          <a:custGeom>
            <a:avLst/>
            <a:gdLst/>
            <a:ahLst/>
            <a:cxnLst/>
            <a:rect r="r" b="b" t="t" l="l"/>
            <a:pathLst>
              <a:path h="3833000" w="2673518">
                <a:moveTo>
                  <a:pt x="0" y="0"/>
                </a:moveTo>
                <a:lnTo>
                  <a:pt x="2673518" y="0"/>
                </a:lnTo>
                <a:lnTo>
                  <a:pt x="2673518" y="3833000"/>
                </a:lnTo>
                <a:lnTo>
                  <a:pt x="0" y="383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854721" y="942642"/>
            <a:ext cx="3789327" cy="3789327"/>
            <a:chOff x="0" y="0"/>
            <a:chExt cx="12700000" cy="1270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9"/>
              <a:stretch>
                <a:fillRect l="0" t="-3869" r="0" b="-3869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743353" y="4823595"/>
            <a:ext cx="4201481" cy="4201481"/>
            <a:chOff x="0" y="0"/>
            <a:chExt cx="12700000" cy="1270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0"/>
              <a:stretch>
                <a:fillRect l="0" t="-21912" r="0" b="-21912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-102608" y="8756304"/>
            <a:ext cx="1131308" cy="2102093"/>
          </a:xfrm>
          <a:custGeom>
            <a:avLst/>
            <a:gdLst/>
            <a:ahLst/>
            <a:cxnLst/>
            <a:rect r="r" b="b" t="t" l="l"/>
            <a:pathLst>
              <a:path h="2102093" w="1131308">
                <a:moveTo>
                  <a:pt x="0" y="0"/>
                </a:moveTo>
                <a:lnTo>
                  <a:pt x="1131308" y="0"/>
                </a:lnTo>
                <a:lnTo>
                  <a:pt x="1131308" y="2102093"/>
                </a:lnTo>
                <a:lnTo>
                  <a:pt x="0" y="21020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088098" y="5324953"/>
            <a:ext cx="3498806" cy="3498806"/>
          </a:xfrm>
          <a:custGeom>
            <a:avLst/>
            <a:gdLst/>
            <a:ahLst/>
            <a:cxnLst/>
            <a:rect r="r" b="b" t="t" l="l"/>
            <a:pathLst>
              <a:path h="3498806" w="3498806">
                <a:moveTo>
                  <a:pt x="0" y="0"/>
                </a:moveTo>
                <a:lnTo>
                  <a:pt x="3498806" y="0"/>
                </a:lnTo>
                <a:lnTo>
                  <a:pt x="3498806" y="3498806"/>
                </a:lnTo>
                <a:lnTo>
                  <a:pt x="0" y="34988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268813" y="516968"/>
            <a:ext cx="3498806" cy="3498806"/>
          </a:xfrm>
          <a:custGeom>
            <a:avLst/>
            <a:gdLst/>
            <a:ahLst/>
            <a:cxnLst/>
            <a:rect r="r" b="b" t="t" l="l"/>
            <a:pathLst>
              <a:path h="3498806" w="3498806">
                <a:moveTo>
                  <a:pt x="0" y="0"/>
                </a:moveTo>
                <a:lnTo>
                  <a:pt x="3498806" y="0"/>
                </a:lnTo>
                <a:lnTo>
                  <a:pt x="3498806" y="3498806"/>
                </a:lnTo>
                <a:lnTo>
                  <a:pt x="0" y="34988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370544" y="1363228"/>
            <a:ext cx="3498806" cy="3498806"/>
          </a:xfrm>
          <a:custGeom>
            <a:avLst/>
            <a:gdLst/>
            <a:ahLst/>
            <a:cxnLst/>
            <a:rect r="r" b="b" t="t" l="l"/>
            <a:pathLst>
              <a:path h="3498806" w="3498806">
                <a:moveTo>
                  <a:pt x="0" y="0"/>
                </a:moveTo>
                <a:lnTo>
                  <a:pt x="3498806" y="0"/>
                </a:lnTo>
                <a:lnTo>
                  <a:pt x="3498806" y="3498806"/>
                </a:lnTo>
                <a:lnTo>
                  <a:pt x="0" y="34988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938707" y="5018948"/>
            <a:ext cx="4006128" cy="4006128"/>
          </a:xfrm>
          <a:custGeom>
            <a:avLst/>
            <a:gdLst/>
            <a:ahLst/>
            <a:cxnLst/>
            <a:rect r="r" b="b" t="t" l="l"/>
            <a:pathLst>
              <a:path h="4006128" w="4006128">
                <a:moveTo>
                  <a:pt x="0" y="0"/>
                </a:moveTo>
                <a:lnTo>
                  <a:pt x="4006127" y="0"/>
                </a:lnTo>
                <a:lnTo>
                  <a:pt x="4006127" y="4006128"/>
                </a:lnTo>
                <a:lnTo>
                  <a:pt x="0" y="40061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15559" y="1215259"/>
            <a:ext cx="3498806" cy="3498806"/>
          </a:xfrm>
          <a:custGeom>
            <a:avLst/>
            <a:gdLst/>
            <a:ahLst/>
            <a:cxnLst/>
            <a:rect r="r" b="b" t="t" l="l"/>
            <a:pathLst>
              <a:path h="3498806" w="3498806">
                <a:moveTo>
                  <a:pt x="0" y="0"/>
                </a:moveTo>
                <a:lnTo>
                  <a:pt x="3498806" y="0"/>
                </a:lnTo>
                <a:lnTo>
                  <a:pt x="3498806" y="3498806"/>
                </a:lnTo>
                <a:lnTo>
                  <a:pt x="0" y="34988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1725803" y="-2416837"/>
            <a:ext cx="3969572" cy="4114800"/>
          </a:xfrm>
          <a:custGeom>
            <a:avLst/>
            <a:gdLst/>
            <a:ahLst/>
            <a:cxnLst/>
            <a:rect r="r" b="b" t="t" l="l"/>
            <a:pathLst>
              <a:path h="4114800" w="3969572">
                <a:moveTo>
                  <a:pt x="0" y="0"/>
                </a:moveTo>
                <a:lnTo>
                  <a:pt x="3969572" y="0"/>
                </a:lnTo>
                <a:lnTo>
                  <a:pt x="3969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5117832">
            <a:off x="17065486" y="6340611"/>
            <a:ext cx="4598894" cy="4114800"/>
          </a:xfrm>
          <a:custGeom>
            <a:avLst/>
            <a:gdLst/>
            <a:ahLst/>
            <a:cxnLst/>
            <a:rect r="r" b="b" t="t" l="l"/>
            <a:pathLst>
              <a:path h="4114800" w="4598894">
                <a:moveTo>
                  <a:pt x="0" y="0"/>
                </a:moveTo>
                <a:lnTo>
                  <a:pt x="4598894" y="0"/>
                </a:lnTo>
                <a:lnTo>
                  <a:pt x="4598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299912">
            <a:off x="10682766" y="8785450"/>
            <a:ext cx="1233026" cy="1380928"/>
          </a:xfrm>
          <a:custGeom>
            <a:avLst/>
            <a:gdLst/>
            <a:ahLst/>
            <a:cxnLst/>
            <a:rect r="r" b="b" t="t" l="l"/>
            <a:pathLst>
              <a:path h="1380928" w="1233026">
                <a:moveTo>
                  <a:pt x="0" y="0"/>
                </a:moveTo>
                <a:lnTo>
                  <a:pt x="1233026" y="0"/>
                </a:lnTo>
                <a:lnTo>
                  <a:pt x="1233026" y="1380928"/>
                </a:lnTo>
                <a:lnTo>
                  <a:pt x="0" y="13809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414" r="0" b="-1414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321412">
            <a:off x="9167935" y="8996662"/>
            <a:ext cx="1831522" cy="1295038"/>
          </a:xfrm>
          <a:custGeom>
            <a:avLst/>
            <a:gdLst/>
            <a:ahLst/>
            <a:cxnLst/>
            <a:rect r="r" b="b" t="t" l="l"/>
            <a:pathLst>
              <a:path h="1295038" w="1831522">
                <a:moveTo>
                  <a:pt x="0" y="0"/>
                </a:moveTo>
                <a:lnTo>
                  <a:pt x="1831522" y="0"/>
                </a:lnTo>
                <a:lnTo>
                  <a:pt x="1831522" y="1295038"/>
                </a:lnTo>
                <a:lnTo>
                  <a:pt x="0" y="129503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60872" y="7314659"/>
            <a:ext cx="2182897" cy="2663422"/>
          </a:xfrm>
          <a:custGeom>
            <a:avLst/>
            <a:gdLst/>
            <a:ahLst/>
            <a:cxnLst/>
            <a:rect r="r" b="b" t="t" l="l"/>
            <a:pathLst>
              <a:path h="2663422" w="2182897">
                <a:moveTo>
                  <a:pt x="0" y="0"/>
                </a:moveTo>
                <a:lnTo>
                  <a:pt x="2182897" y="0"/>
                </a:lnTo>
                <a:lnTo>
                  <a:pt x="2182897" y="2663423"/>
                </a:lnTo>
                <a:lnTo>
                  <a:pt x="0" y="26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80794" y="4725642"/>
            <a:ext cx="4368336" cy="103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429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Lamiya Zaman</a:t>
            </a:r>
          </a:p>
          <a:p>
            <a:pPr algn="ctr">
              <a:lnSpc>
                <a:spcPts val="2420"/>
              </a:lnSpc>
            </a:pPr>
            <a:r>
              <a:rPr lang="en-US" sz="1729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23101132</a:t>
            </a:r>
          </a:p>
          <a:p>
            <a:pPr algn="ctr">
              <a:lnSpc>
                <a:spcPts val="2420"/>
              </a:lnSpc>
            </a:pPr>
            <a:r>
              <a:rPr lang="en-US" sz="1729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(🦋)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554569" y="4766445"/>
            <a:ext cx="5178862" cy="117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Swagoto Utshab Singha Roy</a:t>
            </a:r>
          </a:p>
          <a:p>
            <a:pPr algn="ctr">
              <a:lnSpc>
                <a:spcPts val="2842"/>
              </a:lnSpc>
            </a:pPr>
            <a:r>
              <a:rPr lang="en-US" sz="2030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23101124</a:t>
            </a:r>
          </a:p>
          <a:p>
            <a:pPr algn="ctr">
              <a:lnSpc>
                <a:spcPts val="2842"/>
              </a:lnSpc>
            </a:pPr>
            <a:r>
              <a:rPr lang="en-US" sz="2030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(😎)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600462" y="4140327"/>
            <a:ext cx="2907387" cy="115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sz="2630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Fatema Rahman</a:t>
            </a:r>
          </a:p>
          <a:p>
            <a:pPr algn="ctr">
              <a:lnSpc>
                <a:spcPts val="2702"/>
              </a:lnSpc>
            </a:pPr>
            <a:r>
              <a:rPr lang="en-US" sz="1930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23101111</a:t>
            </a:r>
          </a:p>
          <a:p>
            <a:pPr algn="ctr">
              <a:lnSpc>
                <a:spcPts val="2702"/>
              </a:lnSpc>
            </a:pPr>
            <a:r>
              <a:rPr lang="en-US" sz="1930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(🪼)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93575" y="9025076"/>
            <a:ext cx="8550476" cy="142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Jannatul Ferdoushi Islam</a:t>
            </a:r>
          </a:p>
          <a:p>
            <a:pPr algn="ctr">
              <a:lnSpc>
                <a:spcPts val="2673"/>
              </a:lnSpc>
            </a:pPr>
            <a:r>
              <a:rPr lang="en-US" sz="1909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23101119</a:t>
            </a:r>
          </a:p>
          <a:p>
            <a:pPr algn="ctr">
              <a:lnSpc>
                <a:spcPts val="2673"/>
              </a:lnSpc>
            </a:pPr>
            <a:r>
              <a:rPr lang="en-US" sz="1909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(🌻)</a:t>
            </a:r>
          </a:p>
          <a:p>
            <a:pPr algn="ctr">
              <a:lnSpc>
                <a:spcPts val="2673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2926905" y="8766609"/>
            <a:ext cx="3821192" cy="115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sz="2630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Ragib Hasin Muktadir</a:t>
            </a:r>
          </a:p>
          <a:p>
            <a:pPr algn="ctr">
              <a:lnSpc>
                <a:spcPts val="2700"/>
              </a:lnSpc>
            </a:pPr>
            <a:r>
              <a:rPr lang="en-US" sz="1929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23101131</a:t>
            </a:r>
          </a:p>
          <a:p>
            <a:pPr algn="ctr">
              <a:lnSpc>
                <a:spcPts val="2700"/>
              </a:lnSpc>
            </a:pPr>
            <a:r>
              <a:rPr lang="en-US" sz="1929">
                <a:solidFill>
                  <a:srgbClr val="000000"/>
                </a:solidFill>
                <a:latin typeface="Finger Paint"/>
                <a:ea typeface="Finger Paint"/>
                <a:cs typeface="Finger Paint"/>
                <a:sym typeface="Finger Paint"/>
              </a:rPr>
              <a:t>(💪)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93852">
            <a:off x="-1890776" y="-726450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4" id="14"/>
          <p:cNvSpPr/>
          <p:nvPr/>
        </p:nvSpPr>
        <p:spPr>
          <a:xfrm flipH="true" flipV="true" rot="5809984">
            <a:off x="12195752" y="5584446"/>
            <a:ext cx="1277462" cy="1976731"/>
          </a:xfrm>
          <a:custGeom>
            <a:avLst/>
            <a:gdLst/>
            <a:ahLst/>
            <a:cxnLst/>
            <a:rect r="r" b="b" t="t" l="l"/>
            <a:pathLst>
              <a:path h="1976731" w="1277462">
                <a:moveTo>
                  <a:pt x="1277462" y="1976731"/>
                </a:moveTo>
                <a:lnTo>
                  <a:pt x="0" y="1976731"/>
                </a:lnTo>
                <a:lnTo>
                  <a:pt x="0" y="0"/>
                </a:lnTo>
                <a:lnTo>
                  <a:pt x="1277462" y="0"/>
                </a:lnTo>
                <a:lnTo>
                  <a:pt x="1277462" y="19767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2487142"/>
            <a:ext cx="16583630" cy="526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🤫 Break the Silence</a:t>
            </a:r>
          </a:p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We fight stigma with anonymous support — talk freely, without judgment.</a:t>
            </a:r>
          </a:p>
          <a:p>
            <a:pPr algn="l">
              <a:lnSpc>
                <a:spcPts val="3835"/>
              </a:lnSpc>
              <a:spcBef>
                <a:spcPct val="0"/>
              </a:spcBef>
            </a:pPr>
          </a:p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🌱 Nurture Your Mind</a:t>
            </a:r>
          </a:p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Self-care made simple with smart tools like checklists ✅, trackers 📊, and meditations 🧘‍♀️.</a:t>
            </a:r>
          </a:p>
          <a:p>
            <a:pPr algn="l">
              <a:lnSpc>
                <a:spcPts val="3835"/>
              </a:lnSpc>
              <a:spcBef>
                <a:spcPct val="0"/>
              </a:spcBef>
            </a:pPr>
          </a:p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🤝 Connect with Pros</a:t>
            </a:r>
          </a:p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No more confusion — easily book verified therapists 🧑‍⚕️📅.</a:t>
            </a:r>
          </a:p>
          <a:p>
            <a:pPr algn="l">
              <a:lnSpc>
                <a:spcPts val="3835"/>
              </a:lnSpc>
              <a:spcBef>
                <a:spcPct val="0"/>
              </a:spcBef>
            </a:pPr>
          </a:p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🔥 Keep the Spark Alive</a:t>
            </a:r>
          </a:p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Stay motivated with progress badges 🏅 that reward your journey 🌟.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624711" y="7657974"/>
            <a:ext cx="9957156" cy="2806108"/>
          </a:xfrm>
          <a:custGeom>
            <a:avLst/>
            <a:gdLst/>
            <a:ahLst/>
            <a:cxnLst/>
            <a:rect r="r" b="b" t="t" l="l"/>
            <a:pathLst>
              <a:path h="2806108" w="9957156">
                <a:moveTo>
                  <a:pt x="0" y="0"/>
                </a:moveTo>
                <a:lnTo>
                  <a:pt x="9957156" y="0"/>
                </a:lnTo>
                <a:lnTo>
                  <a:pt x="9957156" y="2806107"/>
                </a:lnTo>
                <a:lnTo>
                  <a:pt x="0" y="280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5498">
            <a:off x="14407074" y="1072880"/>
            <a:ext cx="2924266" cy="2902998"/>
          </a:xfrm>
          <a:custGeom>
            <a:avLst/>
            <a:gdLst/>
            <a:ahLst/>
            <a:cxnLst/>
            <a:rect r="r" b="b" t="t" l="l"/>
            <a:pathLst>
              <a:path h="2902998" w="2924266">
                <a:moveTo>
                  <a:pt x="0" y="0"/>
                </a:moveTo>
                <a:lnTo>
                  <a:pt x="2924266" y="0"/>
                </a:lnTo>
                <a:lnTo>
                  <a:pt x="2924266" y="2902998"/>
                </a:lnTo>
                <a:lnTo>
                  <a:pt x="0" y="2902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09278">
            <a:off x="14181641" y="4289618"/>
            <a:ext cx="3685308" cy="3642313"/>
          </a:xfrm>
          <a:custGeom>
            <a:avLst/>
            <a:gdLst/>
            <a:ahLst/>
            <a:cxnLst/>
            <a:rect r="r" b="b" t="t" l="l"/>
            <a:pathLst>
              <a:path h="3642313" w="3685308">
                <a:moveTo>
                  <a:pt x="0" y="0"/>
                </a:moveTo>
                <a:lnTo>
                  <a:pt x="3685308" y="0"/>
                </a:lnTo>
                <a:lnTo>
                  <a:pt x="3685308" y="3642313"/>
                </a:lnTo>
                <a:lnTo>
                  <a:pt x="0" y="3642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127333">
            <a:off x="6343545" y="8270909"/>
            <a:ext cx="1705598" cy="1789088"/>
          </a:xfrm>
          <a:custGeom>
            <a:avLst/>
            <a:gdLst/>
            <a:ahLst/>
            <a:cxnLst/>
            <a:rect r="r" b="b" t="t" l="l"/>
            <a:pathLst>
              <a:path h="1789088" w="1705598">
                <a:moveTo>
                  <a:pt x="0" y="0"/>
                </a:moveTo>
                <a:lnTo>
                  <a:pt x="1705598" y="0"/>
                </a:lnTo>
                <a:lnTo>
                  <a:pt x="1705598" y="1789088"/>
                </a:lnTo>
                <a:lnTo>
                  <a:pt x="0" y="17890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-2009570" y="8259283"/>
            <a:ext cx="2961422" cy="2530669"/>
          </a:xfrm>
          <a:custGeom>
            <a:avLst/>
            <a:gdLst/>
            <a:ahLst/>
            <a:cxnLst/>
            <a:rect r="r" b="b" t="t" l="l"/>
            <a:pathLst>
              <a:path h="2530669" w="2961422">
                <a:moveTo>
                  <a:pt x="0" y="0"/>
                </a:moveTo>
                <a:lnTo>
                  <a:pt x="2961421" y="0"/>
                </a:lnTo>
                <a:lnTo>
                  <a:pt x="2961421" y="2530669"/>
                </a:lnTo>
                <a:lnTo>
                  <a:pt x="0" y="2530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030317">
            <a:off x="2177318" y="8662017"/>
            <a:ext cx="2482712" cy="1725200"/>
          </a:xfrm>
          <a:custGeom>
            <a:avLst/>
            <a:gdLst/>
            <a:ahLst/>
            <a:cxnLst/>
            <a:rect r="r" b="b" t="t" l="l"/>
            <a:pathLst>
              <a:path h="1725200" w="2482712">
                <a:moveTo>
                  <a:pt x="0" y="0"/>
                </a:moveTo>
                <a:lnTo>
                  <a:pt x="2482712" y="0"/>
                </a:lnTo>
                <a:lnTo>
                  <a:pt x="2482712" y="1725200"/>
                </a:lnTo>
                <a:lnTo>
                  <a:pt x="0" y="1725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4177" y="724955"/>
            <a:ext cx="13051750" cy="127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6"/>
              </a:lnSpc>
            </a:pPr>
            <a:r>
              <a:rPr lang="en-US" sz="10049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Hush_Hub Grand Tour!!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22064" y="8153865"/>
            <a:ext cx="7962450" cy="176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b="true" sz="25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✨ Why We're Awesome_____</a:t>
            </a:r>
          </a:p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b="true" sz="25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🧠 All-in-One: Complete mental wellness support.</a:t>
            </a:r>
          </a:p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b="true" sz="25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🙋‍♀️ You-First: Private &amp; easy to use.</a:t>
            </a:r>
          </a:p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b="true" sz="25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💪 Built to Last: Reliable, solid tech</a:t>
            </a:r>
            <a:r>
              <a:rPr lang="en-US" sz="25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6739">
            <a:off x="-1956537" y="-26539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8079" y="2715783"/>
            <a:ext cx="8253929" cy="6732276"/>
            <a:chOff x="0" y="0"/>
            <a:chExt cx="2173874" cy="17731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3874" cy="1773110"/>
            </a:xfrm>
            <a:custGeom>
              <a:avLst/>
              <a:gdLst/>
              <a:ahLst/>
              <a:cxnLst/>
              <a:rect r="r" b="b" t="t" l="l"/>
              <a:pathLst>
                <a:path h="1773110" w="2173874">
                  <a:moveTo>
                    <a:pt x="47836" y="0"/>
                  </a:moveTo>
                  <a:lnTo>
                    <a:pt x="2126038" y="0"/>
                  </a:lnTo>
                  <a:cubicBezTo>
                    <a:pt x="2152457" y="0"/>
                    <a:pt x="2173874" y="21417"/>
                    <a:pt x="2173874" y="47836"/>
                  </a:cubicBezTo>
                  <a:lnTo>
                    <a:pt x="2173874" y="1725273"/>
                  </a:lnTo>
                  <a:cubicBezTo>
                    <a:pt x="2173874" y="1737960"/>
                    <a:pt x="2168835" y="1750128"/>
                    <a:pt x="2159864" y="1759099"/>
                  </a:cubicBezTo>
                  <a:cubicBezTo>
                    <a:pt x="2150893" y="1768070"/>
                    <a:pt x="2138725" y="1773110"/>
                    <a:pt x="2126038" y="1773110"/>
                  </a:cubicBezTo>
                  <a:lnTo>
                    <a:pt x="47836" y="1773110"/>
                  </a:lnTo>
                  <a:cubicBezTo>
                    <a:pt x="35149" y="1773110"/>
                    <a:pt x="22982" y="1768070"/>
                    <a:pt x="14011" y="1759099"/>
                  </a:cubicBezTo>
                  <a:cubicBezTo>
                    <a:pt x="5040" y="1750128"/>
                    <a:pt x="0" y="1737960"/>
                    <a:pt x="0" y="1725273"/>
                  </a:cubicBezTo>
                  <a:lnTo>
                    <a:pt x="0" y="47836"/>
                  </a:lnTo>
                  <a:cubicBezTo>
                    <a:pt x="0" y="35149"/>
                    <a:pt x="5040" y="22982"/>
                    <a:pt x="14011" y="14011"/>
                  </a:cubicBezTo>
                  <a:cubicBezTo>
                    <a:pt x="22982" y="5040"/>
                    <a:pt x="35149" y="0"/>
                    <a:pt x="47836" y="0"/>
                  </a:cubicBezTo>
                  <a:close/>
                </a:path>
              </a:pathLst>
            </a:custGeom>
            <a:solidFill>
              <a:srgbClr val="FFDDC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73874" cy="1811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2782329"/>
            <a:ext cx="8975656" cy="6524142"/>
            <a:chOff x="0" y="0"/>
            <a:chExt cx="2363959" cy="17182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63959" cy="1718293"/>
            </a:xfrm>
            <a:custGeom>
              <a:avLst/>
              <a:gdLst/>
              <a:ahLst/>
              <a:cxnLst/>
              <a:rect r="r" b="b" t="t" l="l"/>
              <a:pathLst>
                <a:path h="1718293" w="2363959">
                  <a:moveTo>
                    <a:pt x="43990" y="0"/>
                  </a:moveTo>
                  <a:lnTo>
                    <a:pt x="2319969" y="0"/>
                  </a:lnTo>
                  <a:cubicBezTo>
                    <a:pt x="2344264" y="0"/>
                    <a:pt x="2363959" y="19695"/>
                    <a:pt x="2363959" y="43990"/>
                  </a:cubicBezTo>
                  <a:lnTo>
                    <a:pt x="2363959" y="1674303"/>
                  </a:lnTo>
                  <a:cubicBezTo>
                    <a:pt x="2363959" y="1698598"/>
                    <a:pt x="2344264" y="1718293"/>
                    <a:pt x="2319969" y="1718293"/>
                  </a:cubicBezTo>
                  <a:lnTo>
                    <a:pt x="43990" y="1718293"/>
                  </a:lnTo>
                  <a:cubicBezTo>
                    <a:pt x="19695" y="1718293"/>
                    <a:pt x="0" y="1698598"/>
                    <a:pt x="0" y="1674303"/>
                  </a:cubicBezTo>
                  <a:lnTo>
                    <a:pt x="0" y="43990"/>
                  </a:lnTo>
                  <a:cubicBezTo>
                    <a:pt x="0" y="19695"/>
                    <a:pt x="19695" y="0"/>
                    <a:pt x="43990" y="0"/>
                  </a:cubicBezTo>
                  <a:close/>
                </a:path>
              </a:pathLst>
            </a:custGeom>
            <a:solidFill>
              <a:srgbClr val="FFDDC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363959" cy="1756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849175">
            <a:off x="0" y="324006"/>
            <a:ext cx="1478375" cy="2119535"/>
          </a:xfrm>
          <a:custGeom>
            <a:avLst/>
            <a:gdLst/>
            <a:ahLst/>
            <a:cxnLst/>
            <a:rect r="r" b="b" t="t" l="l"/>
            <a:pathLst>
              <a:path h="2119535" w="1478375">
                <a:moveTo>
                  <a:pt x="0" y="0"/>
                </a:moveTo>
                <a:lnTo>
                  <a:pt x="1478375" y="0"/>
                </a:lnTo>
                <a:lnTo>
                  <a:pt x="1478375" y="2119534"/>
                </a:lnTo>
                <a:lnTo>
                  <a:pt x="0" y="211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5033209">
            <a:off x="8460226" y="1330740"/>
            <a:ext cx="883566" cy="1367220"/>
          </a:xfrm>
          <a:custGeom>
            <a:avLst/>
            <a:gdLst/>
            <a:ahLst/>
            <a:cxnLst/>
            <a:rect r="r" b="b" t="t" l="l"/>
            <a:pathLst>
              <a:path h="1367220" w="883566">
                <a:moveTo>
                  <a:pt x="883565" y="1367220"/>
                </a:moveTo>
                <a:lnTo>
                  <a:pt x="0" y="1367220"/>
                </a:lnTo>
                <a:lnTo>
                  <a:pt x="0" y="0"/>
                </a:lnTo>
                <a:lnTo>
                  <a:pt x="883565" y="0"/>
                </a:lnTo>
                <a:lnTo>
                  <a:pt x="883565" y="13672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431155" y="2561346"/>
            <a:ext cx="1127795" cy="1127795"/>
          </a:xfrm>
          <a:custGeom>
            <a:avLst/>
            <a:gdLst/>
            <a:ahLst/>
            <a:cxnLst/>
            <a:rect r="r" b="b" t="t" l="l"/>
            <a:pathLst>
              <a:path h="1127795" w="1127795">
                <a:moveTo>
                  <a:pt x="0" y="0"/>
                </a:moveTo>
                <a:lnTo>
                  <a:pt x="1127795" y="0"/>
                </a:lnTo>
                <a:lnTo>
                  <a:pt x="1127795" y="1127795"/>
                </a:lnTo>
                <a:lnTo>
                  <a:pt x="0" y="1127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40721" y="2429861"/>
            <a:ext cx="1127795" cy="1127795"/>
          </a:xfrm>
          <a:custGeom>
            <a:avLst/>
            <a:gdLst/>
            <a:ahLst/>
            <a:cxnLst/>
            <a:rect r="r" b="b" t="t" l="l"/>
            <a:pathLst>
              <a:path h="1127795" w="1127795">
                <a:moveTo>
                  <a:pt x="0" y="0"/>
                </a:moveTo>
                <a:lnTo>
                  <a:pt x="1127795" y="0"/>
                </a:lnTo>
                <a:lnTo>
                  <a:pt x="1127795" y="1127795"/>
                </a:lnTo>
                <a:lnTo>
                  <a:pt x="0" y="1127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8039581" y="4541561"/>
            <a:ext cx="129475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8053035" y="5770286"/>
            <a:ext cx="1281296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8053035" y="7145976"/>
            <a:ext cx="1281956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8053035" y="8566587"/>
            <a:ext cx="1327315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935340">
            <a:off x="242271" y="2239934"/>
            <a:ext cx="1962441" cy="2071675"/>
          </a:xfrm>
          <a:custGeom>
            <a:avLst/>
            <a:gdLst/>
            <a:ahLst/>
            <a:cxnLst/>
            <a:rect r="r" b="b" t="t" l="l"/>
            <a:pathLst>
              <a:path h="2071675" w="1962441">
                <a:moveTo>
                  <a:pt x="0" y="0"/>
                </a:moveTo>
                <a:lnTo>
                  <a:pt x="1962441" y="0"/>
                </a:lnTo>
                <a:lnTo>
                  <a:pt x="1962441" y="2071675"/>
                </a:lnTo>
                <a:lnTo>
                  <a:pt x="0" y="2071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20030" y="6928426"/>
            <a:ext cx="1630435" cy="3358574"/>
          </a:xfrm>
          <a:custGeom>
            <a:avLst/>
            <a:gdLst/>
            <a:ahLst/>
            <a:cxnLst/>
            <a:rect r="r" b="b" t="t" l="l"/>
            <a:pathLst>
              <a:path h="3358574" w="1630435">
                <a:moveTo>
                  <a:pt x="0" y="0"/>
                </a:moveTo>
                <a:lnTo>
                  <a:pt x="1630435" y="0"/>
                </a:lnTo>
                <a:lnTo>
                  <a:pt x="1630435" y="3358574"/>
                </a:lnTo>
                <a:lnTo>
                  <a:pt x="0" y="3358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309461" y="425721"/>
            <a:ext cx="2135989" cy="2356608"/>
          </a:xfrm>
          <a:custGeom>
            <a:avLst/>
            <a:gdLst/>
            <a:ahLst/>
            <a:cxnLst/>
            <a:rect r="r" b="b" t="t" l="l"/>
            <a:pathLst>
              <a:path h="2356608" w="2135989">
                <a:moveTo>
                  <a:pt x="0" y="0"/>
                </a:moveTo>
                <a:lnTo>
                  <a:pt x="2135989" y="0"/>
                </a:lnTo>
                <a:lnTo>
                  <a:pt x="2135989" y="2356608"/>
                </a:lnTo>
                <a:lnTo>
                  <a:pt x="0" y="235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183" r="0" b="-1183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924026" y="7314866"/>
            <a:ext cx="2124207" cy="3011118"/>
          </a:xfrm>
          <a:custGeom>
            <a:avLst/>
            <a:gdLst/>
            <a:ahLst/>
            <a:cxnLst/>
            <a:rect r="r" b="b" t="t" l="l"/>
            <a:pathLst>
              <a:path h="3011118" w="2124207">
                <a:moveTo>
                  <a:pt x="0" y="0"/>
                </a:moveTo>
                <a:lnTo>
                  <a:pt x="2124207" y="0"/>
                </a:lnTo>
                <a:lnTo>
                  <a:pt x="2124207" y="3011118"/>
                </a:lnTo>
                <a:lnTo>
                  <a:pt x="0" y="30111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489888" y="4010468"/>
            <a:ext cx="8283880" cy="564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2764" spc="165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Anonymous Support (User ID): Spill the beans, no names attached!</a:t>
            </a:r>
          </a:p>
          <a:p>
            <a:pPr algn="l">
              <a:lnSpc>
                <a:spcPts val="3732"/>
              </a:lnSpc>
            </a:pPr>
          </a:p>
          <a:p>
            <a:pPr algn="l">
              <a:lnSpc>
                <a:spcPts val="3732"/>
              </a:lnSpc>
            </a:pPr>
            <a:r>
              <a:rPr lang="en-US" sz="2764" spc="165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Checklists, Trackers, Meditations &amp; Goodies: Your daily dose of zen, neatly packaged.</a:t>
            </a:r>
          </a:p>
          <a:p>
            <a:pPr algn="l">
              <a:lnSpc>
                <a:spcPts val="3732"/>
              </a:lnSpc>
            </a:pPr>
          </a:p>
          <a:p>
            <a:pPr algn="l">
              <a:lnSpc>
                <a:spcPts val="3732"/>
              </a:lnSpc>
            </a:pPr>
            <a:r>
              <a:rPr lang="en-US" sz="2764" spc="165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Therapist Booking System: Connect with pros, no dragons required.</a:t>
            </a:r>
          </a:p>
          <a:p>
            <a:pPr algn="l">
              <a:lnSpc>
                <a:spcPts val="3732"/>
              </a:lnSpc>
            </a:pPr>
          </a:p>
          <a:p>
            <a:pPr algn="l">
              <a:lnSpc>
                <a:spcPts val="3732"/>
              </a:lnSpc>
            </a:pPr>
            <a:r>
              <a:rPr lang="en-US" sz="2764" spc="165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Progress Badges: Level up your </a:t>
            </a:r>
          </a:p>
          <a:p>
            <a:pPr algn="l">
              <a:lnSpc>
                <a:spcPts val="3732"/>
              </a:lnSpc>
            </a:pPr>
            <a:r>
              <a:rPr lang="en-US" sz="2764" spc="165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well-being!</a:t>
            </a:r>
          </a:p>
          <a:p>
            <a:pPr algn="l">
              <a:lnSpc>
                <a:spcPts val="3732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499661" y="179434"/>
            <a:ext cx="17368855" cy="97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7"/>
              </a:lnSpc>
            </a:pPr>
            <a:r>
              <a:rPr lang="en-US" sz="7592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Problem Statement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10405" y="4370649"/>
            <a:ext cx="6376777" cy="444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6"/>
              </a:lnSpc>
            </a:pPr>
            <a:r>
              <a:rPr lang="en-US" b="true" sz="2915" spc="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Afraid to talk, feeling alone.</a:t>
            </a:r>
          </a:p>
          <a:p>
            <a:pPr algn="just">
              <a:lnSpc>
                <a:spcPts val="3936"/>
              </a:lnSpc>
            </a:pPr>
          </a:p>
          <a:p>
            <a:pPr algn="just">
              <a:lnSpc>
                <a:spcPts val="3936"/>
              </a:lnSpc>
            </a:pPr>
            <a:r>
              <a:rPr lang="en-US" b="true" sz="2915" spc="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"What even is self-care?" or "I keep forgetting!"</a:t>
            </a:r>
          </a:p>
          <a:p>
            <a:pPr algn="just">
              <a:lnSpc>
                <a:spcPts val="3936"/>
              </a:lnSpc>
            </a:pPr>
          </a:p>
          <a:p>
            <a:pPr algn="just">
              <a:lnSpc>
                <a:spcPts val="3936"/>
              </a:lnSpc>
            </a:pPr>
            <a:r>
              <a:rPr lang="en-US" b="true" sz="2915" spc="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Finding a therapist feels like a quest.</a:t>
            </a:r>
          </a:p>
          <a:p>
            <a:pPr algn="just">
              <a:lnSpc>
                <a:spcPts val="3936"/>
              </a:lnSpc>
            </a:pPr>
          </a:p>
          <a:p>
            <a:pPr algn="just">
              <a:lnSpc>
                <a:spcPts val="3936"/>
              </a:lnSpc>
            </a:pPr>
            <a:r>
              <a:rPr lang="en-US" b="true" sz="2915" spc="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Staying on track is tough.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17914" y="2934729"/>
            <a:ext cx="4009474" cy="83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522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Problem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811428" y="2934729"/>
            <a:ext cx="4414798" cy="83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6522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Answers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6739">
            <a:off x="-1101955" y="-68655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995145" y="3426929"/>
            <a:ext cx="3875267" cy="387526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67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8313370">
            <a:off x="10418597" y="2370879"/>
            <a:ext cx="912606" cy="1724856"/>
          </a:xfrm>
          <a:custGeom>
            <a:avLst/>
            <a:gdLst/>
            <a:ahLst/>
            <a:cxnLst/>
            <a:rect r="r" b="b" t="t" l="l"/>
            <a:pathLst>
              <a:path h="1724856" w="912606">
                <a:moveTo>
                  <a:pt x="0" y="0"/>
                </a:moveTo>
                <a:lnTo>
                  <a:pt x="912605" y="0"/>
                </a:lnTo>
                <a:lnTo>
                  <a:pt x="912605" y="1724856"/>
                </a:lnTo>
                <a:lnTo>
                  <a:pt x="0" y="17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46450" y="4821748"/>
            <a:ext cx="3372657" cy="123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4998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The Quest</a:t>
            </a:r>
          </a:p>
          <a:p>
            <a:pPr algn="ctr">
              <a:lnSpc>
                <a:spcPts val="4698"/>
              </a:lnSpc>
            </a:pPr>
            <a:r>
              <a:rPr lang="en-US" sz="4998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Log</a:t>
            </a:r>
          </a:p>
        </p:txBody>
      </p:sp>
      <p:sp>
        <p:nvSpPr>
          <p:cNvPr name="TextBox 19" id="19"/>
          <p:cNvSpPr txBox="true"/>
          <p:nvPr/>
        </p:nvSpPr>
        <p:spPr>
          <a:xfrm rot="-327632">
            <a:off x="2226561" y="1466467"/>
            <a:ext cx="5506095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b="true" sz="1800" spc="10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 private and secure platform for peer-to-peer sharing and community connection without revealing identity.</a:t>
            </a:r>
          </a:p>
          <a:p>
            <a:pPr algn="ctr">
              <a:lnSpc>
                <a:spcPts val="2430"/>
              </a:lnSpc>
            </a:pPr>
          </a:p>
          <a:p>
            <a:pPr algn="ctr">
              <a:lnSpc>
                <a:spcPts val="243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569076">
            <a:off x="296111" y="4325129"/>
            <a:ext cx="6316212" cy="52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Curated Content Library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8216179">
            <a:off x="6198700" y="2402648"/>
            <a:ext cx="1055037" cy="1994057"/>
          </a:xfrm>
          <a:custGeom>
            <a:avLst/>
            <a:gdLst/>
            <a:ahLst/>
            <a:cxnLst/>
            <a:rect r="r" b="b" t="t" l="l"/>
            <a:pathLst>
              <a:path h="1994057" w="1055037">
                <a:moveTo>
                  <a:pt x="1055038" y="0"/>
                </a:moveTo>
                <a:lnTo>
                  <a:pt x="0" y="0"/>
                </a:lnTo>
                <a:lnTo>
                  <a:pt x="0" y="1994057"/>
                </a:lnTo>
                <a:lnTo>
                  <a:pt x="1055038" y="1994057"/>
                </a:lnTo>
                <a:lnTo>
                  <a:pt x="1055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2249559">
            <a:off x="10317197" y="6689005"/>
            <a:ext cx="912606" cy="1724856"/>
          </a:xfrm>
          <a:custGeom>
            <a:avLst/>
            <a:gdLst/>
            <a:ahLst/>
            <a:cxnLst/>
            <a:rect r="r" b="b" t="t" l="l"/>
            <a:pathLst>
              <a:path h="1724856" w="912606">
                <a:moveTo>
                  <a:pt x="912606" y="0"/>
                </a:moveTo>
                <a:lnTo>
                  <a:pt x="0" y="0"/>
                </a:lnTo>
                <a:lnTo>
                  <a:pt x="0" y="1724856"/>
                </a:lnTo>
                <a:lnTo>
                  <a:pt x="912606" y="1724856"/>
                </a:lnTo>
                <a:lnTo>
                  <a:pt x="9126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448349">
            <a:off x="6538842" y="6673010"/>
            <a:ext cx="912606" cy="1724856"/>
          </a:xfrm>
          <a:custGeom>
            <a:avLst/>
            <a:gdLst/>
            <a:ahLst/>
            <a:cxnLst/>
            <a:rect r="r" b="b" t="t" l="l"/>
            <a:pathLst>
              <a:path h="1724856" w="912606">
                <a:moveTo>
                  <a:pt x="0" y="0"/>
                </a:moveTo>
                <a:lnTo>
                  <a:pt x="912606" y="0"/>
                </a:lnTo>
                <a:lnTo>
                  <a:pt x="912606" y="1724856"/>
                </a:lnTo>
                <a:lnTo>
                  <a:pt x="0" y="17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7057611">
            <a:off x="11204168" y="4451222"/>
            <a:ext cx="912606" cy="1724856"/>
          </a:xfrm>
          <a:custGeom>
            <a:avLst/>
            <a:gdLst/>
            <a:ahLst/>
            <a:cxnLst/>
            <a:rect r="r" b="b" t="t" l="l"/>
            <a:pathLst>
              <a:path h="1724856" w="912606">
                <a:moveTo>
                  <a:pt x="0" y="0"/>
                </a:moveTo>
                <a:lnTo>
                  <a:pt x="912605" y="0"/>
                </a:lnTo>
                <a:lnTo>
                  <a:pt x="912605" y="1724856"/>
                </a:lnTo>
                <a:lnTo>
                  <a:pt x="0" y="17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133323">
            <a:off x="6033043" y="4564206"/>
            <a:ext cx="912606" cy="1724856"/>
          </a:xfrm>
          <a:custGeom>
            <a:avLst/>
            <a:gdLst/>
            <a:ahLst/>
            <a:cxnLst/>
            <a:rect r="r" b="b" t="t" l="l"/>
            <a:pathLst>
              <a:path h="1724856" w="912606">
                <a:moveTo>
                  <a:pt x="0" y="0"/>
                </a:moveTo>
                <a:lnTo>
                  <a:pt x="912605" y="0"/>
                </a:lnTo>
                <a:lnTo>
                  <a:pt x="912605" y="1724856"/>
                </a:lnTo>
                <a:lnTo>
                  <a:pt x="0" y="17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490101">
            <a:off x="-1257314" y="2724396"/>
            <a:ext cx="8111893" cy="4660651"/>
          </a:xfrm>
          <a:custGeom>
            <a:avLst/>
            <a:gdLst/>
            <a:ahLst/>
            <a:cxnLst/>
            <a:rect r="r" b="b" t="t" l="l"/>
            <a:pathLst>
              <a:path h="4660651" w="8111893">
                <a:moveTo>
                  <a:pt x="0" y="0"/>
                </a:moveTo>
                <a:lnTo>
                  <a:pt x="8111892" y="0"/>
                </a:lnTo>
                <a:lnTo>
                  <a:pt x="8111892" y="4660651"/>
                </a:lnTo>
                <a:lnTo>
                  <a:pt x="0" y="4660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75632">
            <a:off x="997351" y="-397866"/>
            <a:ext cx="7484932" cy="4300434"/>
          </a:xfrm>
          <a:custGeom>
            <a:avLst/>
            <a:gdLst/>
            <a:ahLst/>
            <a:cxnLst/>
            <a:rect r="r" b="b" t="t" l="l"/>
            <a:pathLst>
              <a:path h="4300434" w="7484932">
                <a:moveTo>
                  <a:pt x="0" y="0"/>
                </a:moveTo>
                <a:lnTo>
                  <a:pt x="7484932" y="0"/>
                </a:lnTo>
                <a:lnTo>
                  <a:pt x="7484932" y="4300433"/>
                </a:lnTo>
                <a:lnTo>
                  <a:pt x="0" y="43004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76245" y="6524967"/>
            <a:ext cx="7322695" cy="4207221"/>
          </a:xfrm>
          <a:custGeom>
            <a:avLst/>
            <a:gdLst/>
            <a:ahLst/>
            <a:cxnLst/>
            <a:rect r="r" b="b" t="t" l="l"/>
            <a:pathLst>
              <a:path h="4207221" w="7322695">
                <a:moveTo>
                  <a:pt x="0" y="0"/>
                </a:moveTo>
                <a:lnTo>
                  <a:pt x="7322695" y="0"/>
                </a:lnTo>
                <a:lnTo>
                  <a:pt x="7322695" y="4207222"/>
                </a:lnTo>
                <a:lnTo>
                  <a:pt x="0" y="420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819785" y="0"/>
            <a:ext cx="7278462" cy="4181807"/>
          </a:xfrm>
          <a:custGeom>
            <a:avLst/>
            <a:gdLst/>
            <a:ahLst/>
            <a:cxnLst/>
            <a:rect r="r" b="b" t="t" l="l"/>
            <a:pathLst>
              <a:path h="4181807" w="7278462">
                <a:moveTo>
                  <a:pt x="0" y="0"/>
                </a:moveTo>
                <a:lnTo>
                  <a:pt x="7278462" y="0"/>
                </a:lnTo>
                <a:lnTo>
                  <a:pt x="7278462" y="4181807"/>
                </a:lnTo>
                <a:lnTo>
                  <a:pt x="0" y="4181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1143671">
            <a:off x="11183480" y="3291631"/>
            <a:ext cx="7101107" cy="4079908"/>
          </a:xfrm>
          <a:custGeom>
            <a:avLst/>
            <a:gdLst/>
            <a:ahLst/>
            <a:cxnLst/>
            <a:rect r="r" b="b" t="t" l="l"/>
            <a:pathLst>
              <a:path h="4079908" w="7101107">
                <a:moveTo>
                  <a:pt x="0" y="0"/>
                </a:moveTo>
                <a:lnTo>
                  <a:pt x="7101107" y="0"/>
                </a:lnTo>
                <a:lnTo>
                  <a:pt x="7101107" y="4079908"/>
                </a:lnTo>
                <a:lnTo>
                  <a:pt x="0" y="4079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681322">
            <a:off x="10652065" y="6350259"/>
            <a:ext cx="8163938" cy="4690553"/>
          </a:xfrm>
          <a:custGeom>
            <a:avLst/>
            <a:gdLst/>
            <a:ahLst/>
            <a:cxnLst/>
            <a:rect r="r" b="b" t="t" l="l"/>
            <a:pathLst>
              <a:path h="4690553" w="8163938">
                <a:moveTo>
                  <a:pt x="0" y="0"/>
                </a:moveTo>
                <a:lnTo>
                  <a:pt x="8163937" y="0"/>
                </a:lnTo>
                <a:lnTo>
                  <a:pt x="8163937" y="4690553"/>
                </a:lnTo>
                <a:lnTo>
                  <a:pt x="0" y="4690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781713" y="3275568"/>
            <a:ext cx="4302131" cy="4302131"/>
          </a:xfrm>
          <a:custGeom>
            <a:avLst/>
            <a:gdLst/>
            <a:ahLst/>
            <a:cxnLst/>
            <a:rect r="r" b="b" t="t" l="l"/>
            <a:pathLst>
              <a:path h="4302131" w="4302131">
                <a:moveTo>
                  <a:pt x="0" y="0"/>
                </a:moveTo>
                <a:lnTo>
                  <a:pt x="4302131" y="0"/>
                </a:lnTo>
                <a:lnTo>
                  <a:pt x="4302131" y="4302131"/>
                </a:lnTo>
                <a:lnTo>
                  <a:pt x="0" y="4302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809544" y="7944139"/>
            <a:ext cx="1963957" cy="2253105"/>
          </a:xfrm>
          <a:custGeom>
            <a:avLst/>
            <a:gdLst/>
            <a:ahLst/>
            <a:cxnLst/>
            <a:rect r="r" b="b" t="t" l="l"/>
            <a:pathLst>
              <a:path h="2253105" w="1963957">
                <a:moveTo>
                  <a:pt x="0" y="0"/>
                </a:moveTo>
                <a:lnTo>
                  <a:pt x="1963956" y="0"/>
                </a:lnTo>
                <a:lnTo>
                  <a:pt x="1963956" y="2253105"/>
                </a:lnTo>
                <a:lnTo>
                  <a:pt x="0" y="22531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726219" y="7796774"/>
            <a:ext cx="2275491" cy="2514355"/>
          </a:xfrm>
          <a:custGeom>
            <a:avLst/>
            <a:gdLst/>
            <a:ahLst/>
            <a:cxnLst/>
            <a:rect r="r" b="b" t="t" l="l"/>
            <a:pathLst>
              <a:path h="2514355" w="2275491">
                <a:moveTo>
                  <a:pt x="0" y="0"/>
                </a:moveTo>
                <a:lnTo>
                  <a:pt x="2275492" y="0"/>
                </a:lnTo>
                <a:lnTo>
                  <a:pt x="2275492" y="2514356"/>
                </a:lnTo>
                <a:lnTo>
                  <a:pt x="0" y="25143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1172339">
            <a:off x="11998971" y="7628759"/>
            <a:ext cx="6076788" cy="10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2875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Self-Care Suite: Checklist · Routine Tracker · Guided Meditations · Content Library</a:t>
            </a:r>
          </a:p>
        </p:txBody>
      </p:sp>
      <p:sp>
        <p:nvSpPr>
          <p:cNvPr name="TextBox 36" id="36"/>
          <p:cNvSpPr txBox="true"/>
          <p:nvPr/>
        </p:nvSpPr>
        <p:spPr>
          <a:xfrm rot="-179566">
            <a:off x="1519025" y="541754"/>
            <a:ext cx="6392016" cy="81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3277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Anonymous Support</a:t>
            </a:r>
          </a:p>
          <a:p>
            <a:pPr algn="ctr">
              <a:lnSpc>
                <a:spcPts val="3081"/>
              </a:lnSpc>
            </a:pPr>
            <a:r>
              <a:rPr lang="en-US" sz="3277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 (User ID)</a:t>
            </a:r>
          </a:p>
        </p:txBody>
      </p:sp>
      <p:sp>
        <p:nvSpPr>
          <p:cNvPr name="TextBox 37" id="37"/>
          <p:cNvSpPr txBox="true"/>
          <p:nvPr/>
        </p:nvSpPr>
        <p:spPr>
          <a:xfrm rot="-468678">
            <a:off x="11871128" y="1794067"/>
            <a:ext cx="5473271" cy="165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</a:pPr>
            <a:r>
              <a:rPr lang="en-US" sz="1997" spc="1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 streamlined </a:t>
            </a:r>
          </a:p>
          <a:p>
            <a:pPr algn="ctr">
              <a:lnSpc>
                <a:spcPts val="2695"/>
              </a:lnSpc>
            </a:pPr>
            <a:r>
              <a:rPr lang="en-US" sz="1997" spc="1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process to discover and schedule appointments with verified </a:t>
            </a:r>
          </a:p>
          <a:p>
            <a:pPr algn="ctr">
              <a:lnSpc>
                <a:spcPts val="2695"/>
              </a:lnSpc>
            </a:pPr>
            <a:r>
              <a:rPr lang="en-US" sz="1997" spc="1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mental health </a:t>
            </a:r>
          </a:p>
          <a:p>
            <a:pPr algn="ctr" marL="0" indent="0" lvl="0">
              <a:lnSpc>
                <a:spcPts val="2695"/>
              </a:lnSpc>
              <a:spcBef>
                <a:spcPct val="0"/>
              </a:spcBef>
            </a:pPr>
            <a:r>
              <a:rPr lang="en-US" sz="1997" spc="1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professionals.</a:t>
            </a:r>
          </a:p>
        </p:txBody>
      </p:sp>
      <p:sp>
        <p:nvSpPr>
          <p:cNvPr name="TextBox 38" id="38"/>
          <p:cNvSpPr txBox="true"/>
          <p:nvPr/>
        </p:nvSpPr>
        <p:spPr>
          <a:xfrm rot="-631951">
            <a:off x="11876170" y="1200051"/>
            <a:ext cx="5446269" cy="49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3802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Therapist Booking System</a:t>
            </a:r>
          </a:p>
        </p:txBody>
      </p:sp>
      <p:sp>
        <p:nvSpPr>
          <p:cNvPr name="TextBox 39" id="39"/>
          <p:cNvSpPr txBox="true"/>
          <p:nvPr/>
        </p:nvSpPr>
        <p:spPr>
          <a:xfrm rot="1225080">
            <a:off x="11425329" y="8538840"/>
            <a:ext cx="5534118" cy="1027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9"/>
              </a:lnSpc>
              <a:spcBef>
                <a:spcPct val="0"/>
              </a:spcBef>
            </a:pPr>
            <a:r>
              <a:rPr lang="en-US" sz="2036" spc="12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Tools for building healthy habits, practicing mindfulness, and accessing curated mental wellness resources.</a:t>
            </a:r>
          </a:p>
        </p:txBody>
      </p:sp>
      <p:sp>
        <p:nvSpPr>
          <p:cNvPr name="TextBox 40" id="40"/>
          <p:cNvSpPr txBox="true"/>
          <p:nvPr/>
        </p:nvSpPr>
        <p:spPr>
          <a:xfrm rot="587063">
            <a:off x="725470" y="5075482"/>
            <a:ext cx="4333692" cy="105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9"/>
              </a:lnSpc>
              <a:spcBef>
                <a:spcPct val="0"/>
              </a:spcBef>
            </a:pPr>
            <a:r>
              <a:rPr lang="en-US" sz="2080" spc="12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Vetted articles and resources for reliable mental health information.</a:t>
            </a:r>
          </a:p>
        </p:txBody>
      </p:sp>
      <p:sp>
        <p:nvSpPr>
          <p:cNvPr name="TextBox 41" id="41"/>
          <p:cNvSpPr txBox="true"/>
          <p:nvPr/>
        </p:nvSpPr>
        <p:spPr>
          <a:xfrm rot="189902">
            <a:off x="12560843" y="4085242"/>
            <a:ext cx="4813617" cy="75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Progress Badges</a:t>
            </a:r>
          </a:p>
        </p:txBody>
      </p:sp>
      <p:sp>
        <p:nvSpPr>
          <p:cNvPr name="TextBox 42" id="42"/>
          <p:cNvSpPr txBox="true"/>
          <p:nvPr/>
        </p:nvSpPr>
        <p:spPr>
          <a:xfrm rot="140874">
            <a:off x="12572411" y="4946323"/>
            <a:ext cx="4787174" cy="1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Gamifie</a:t>
            </a:r>
            <a:r>
              <a:rPr lang="en-US" sz="21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 rewards to motivate consistent engagement with self-care activities and community </a:t>
            </a:r>
          </a:p>
          <a:p>
            <a:pPr algn="ctr">
              <a:lnSpc>
                <a:spcPts val="3032"/>
              </a:lnSpc>
            </a:pPr>
            <a:r>
              <a:rPr lang="en-US" sz="216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participatio</a:t>
            </a:r>
          </a:p>
        </p:txBody>
      </p:sp>
      <p:sp>
        <p:nvSpPr>
          <p:cNvPr name="TextBox 43" id="43"/>
          <p:cNvSpPr txBox="true"/>
          <p:nvPr/>
        </p:nvSpPr>
        <p:spPr>
          <a:xfrm rot="-639194">
            <a:off x="867234" y="7445072"/>
            <a:ext cx="5082552" cy="93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658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Personalize</a:t>
            </a:r>
            <a:r>
              <a:rPr lang="en-US" sz="2658">
                <a:solidFill>
                  <a:srgbClr val="000000"/>
                </a:solidFill>
                <a:latin typeface="Mansalva"/>
                <a:ea typeface="Mansalva"/>
                <a:cs typeface="Mansalva"/>
                <a:sym typeface="Mansalva"/>
              </a:rPr>
              <a:t>d Dashboard &amp; Mood Journal</a:t>
            </a:r>
          </a:p>
        </p:txBody>
      </p:sp>
      <p:sp>
        <p:nvSpPr>
          <p:cNvPr name="TextBox 44" id="44"/>
          <p:cNvSpPr txBox="true"/>
          <p:nvPr/>
        </p:nvSpPr>
        <p:spPr>
          <a:xfrm rot="-626781">
            <a:off x="1550205" y="8684295"/>
            <a:ext cx="4518743" cy="108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Tailore</a:t>
            </a:r>
            <a:r>
              <a:rPr lang="en-US" sz="203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 insights and a private space for tracking and reflecting on personal well-being.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6739">
            <a:off x="-1890776" y="-26539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-1445400">
            <a:off x="14337782" y="-1784237"/>
            <a:ext cx="2075173" cy="2220515"/>
          </a:xfrm>
          <a:custGeom>
            <a:avLst/>
            <a:gdLst/>
            <a:ahLst/>
            <a:cxnLst/>
            <a:rect r="r" b="b" t="t" l="l"/>
            <a:pathLst>
              <a:path h="2220515" w="2075173">
                <a:moveTo>
                  <a:pt x="0" y="0"/>
                </a:moveTo>
                <a:lnTo>
                  <a:pt x="2075173" y="0"/>
                </a:lnTo>
                <a:lnTo>
                  <a:pt x="2075173" y="2220516"/>
                </a:lnTo>
                <a:lnTo>
                  <a:pt x="0" y="22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3510936">
            <a:off x="9803318" y="795722"/>
            <a:ext cx="574727" cy="889327"/>
          </a:xfrm>
          <a:custGeom>
            <a:avLst/>
            <a:gdLst/>
            <a:ahLst/>
            <a:cxnLst/>
            <a:rect r="r" b="b" t="t" l="l"/>
            <a:pathLst>
              <a:path h="889327" w="574727">
                <a:moveTo>
                  <a:pt x="574727" y="889327"/>
                </a:moveTo>
                <a:lnTo>
                  <a:pt x="0" y="889327"/>
                </a:lnTo>
                <a:lnTo>
                  <a:pt x="0" y="0"/>
                </a:lnTo>
                <a:lnTo>
                  <a:pt x="574727" y="0"/>
                </a:lnTo>
                <a:lnTo>
                  <a:pt x="574727" y="88932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429419" y="7400053"/>
            <a:ext cx="12390585" cy="2917275"/>
            <a:chOff x="0" y="0"/>
            <a:chExt cx="3263364" cy="7683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63364" cy="768336"/>
            </a:xfrm>
            <a:custGeom>
              <a:avLst/>
              <a:gdLst/>
              <a:ahLst/>
              <a:cxnLst/>
              <a:rect r="r" b="b" t="t" l="l"/>
              <a:pathLst>
                <a:path h="768336" w="3263364">
                  <a:moveTo>
                    <a:pt x="0" y="0"/>
                  </a:moveTo>
                  <a:lnTo>
                    <a:pt x="3263364" y="0"/>
                  </a:lnTo>
                  <a:lnTo>
                    <a:pt x="3263364" y="768336"/>
                  </a:lnTo>
                  <a:lnTo>
                    <a:pt x="0" y="768336"/>
                  </a:lnTo>
                  <a:close/>
                </a:path>
              </a:pathLst>
            </a:custGeom>
            <a:solidFill>
              <a:srgbClr val="F4BB8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63364" cy="806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429419" y="7344469"/>
            <a:ext cx="12390585" cy="6799334"/>
          </a:xfrm>
          <a:custGeom>
            <a:avLst/>
            <a:gdLst/>
            <a:ahLst/>
            <a:cxnLst/>
            <a:rect r="r" b="b" t="t" l="l"/>
            <a:pathLst>
              <a:path h="6799334" w="12390585">
                <a:moveTo>
                  <a:pt x="0" y="0"/>
                </a:moveTo>
                <a:lnTo>
                  <a:pt x="12390585" y="0"/>
                </a:lnTo>
                <a:lnTo>
                  <a:pt x="12390585" y="6799334"/>
                </a:lnTo>
                <a:lnTo>
                  <a:pt x="0" y="6799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68154" y="1684325"/>
            <a:ext cx="9693840" cy="5057249"/>
            <a:chOff x="0" y="0"/>
            <a:chExt cx="2553110" cy="1331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53110" cy="1331950"/>
            </a:xfrm>
            <a:custGeom>
              <a:avLst/>
              <a:gdLst/>
              <a:ahLst/>
              <a:cxnLst/>
              <a:rect r="r" b="b" t="t" l="l"/>
              <a:pathLst>
                <a:path h="1331950" w="2553110">
                  <a:moveTo>
                    <a:pt x="40731" y="0"/>
                  </a:moveTo>
                  <a:lnTo>
                    <a:pt x="2512379" y="0"/>
                  </a:lnTo>
                  <a:cubicBezTo>
                    <a:pt x="2523182" y="0"/>
                    <a:pt x="2533542" y="4291"/>
                    <a:pt x="2541180" y="11930"/>
                  </a:cubicBezTo>
                  <a:cubicBezTo>
                    <a:pt x="2548819" y="19568"/>
                    <a:pt x="2553110" y="29928"/>
                    <a:pt x="2553110" y="40731"/>
                  </a:cubicBezTo>
                  <a:lnTo>
                    <a:pt x="2553110" y="1291220"/>
                  </a:lnTo>
                  <a:cubicBezTo>
                    <a:pt x="2553110" y="1313715"/>
                    <a:pt x="2534874" y="1331950"/>
                    <a:pt x="2512379" y="1331950"/>
                  </a:cubicBezTo>
                  <a:lnTo>
                    <a:pt x="40731" y="1331950"/>
                  </a:lnTo>
                  <a:cubicBezTo>
                    <a:pt x="29928" y="1331950"/>
                    <a:pt x="19568" y="1327659"/>
                    <a:pt x="11930" y="1320021"/>
                  </a:cubicBezTo>
                  <a:cubicBezTo>
                    <a:pt x="4291" y="1312382"/>
                    <a:pt x="0" y="1302022"/>
                    <a:pt x="0" y="1291220"/>
                  </a:cubicBezTo>
                  <a:lnTo>
                    <a:pt x="0" y="40731"/>
                  </a:lnTo>
                  <a:cubicBezTo>
                    <a:pt x="0" y="18236"/>
                    <a:pt x="18236" y="0"/>
                    <a:pt x="40731" y="0"/>
                  </a:cubicBezTo>
                  <a:close/>
                </a:path>
              </a:pathLst>
            </a:custGeom>
            <a:solidFill>
              <a:srgbClr val="FFDDC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553110" cy="1370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8154" y="1560768"/>
            <a:ext cx="9693840" cy="5319495"/>
          </a:xfrm>
          <a:custGeom>
            <a:avLst/>
            <a:gdLst/>
            <a:ahLst/>
            <a:cxnLst/>
            <a:rect r="r" b="b" t="t" l="l"/>
            <a:pathLst>
              <a:path h="5319495" w="9693840">
                <a:moveTo>
                  <a:pt x="0" y="0"/>
                </a:moveTo>
                <a:lnTo>
                  <a:pt x="9693840" y="0"/>
                </a:lnTo>
                <a:lnTo>
                  <a:pt x="9693840" y="5319495"/>
                </a:lnTo>
                <a:lnTo>
                  <a:pt x="0" y="5319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431396" y="103346"/>
            <a:ext cx="7087158" cy="708715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67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9829025" y="181978"/>
            <a:ext cx="8089546" cy="7243711"/>
          </a:xfrm>
          <a:custGeom>
            <a:avLst/>
            <a:gdLst/>
            <a:ahLst/>
            <a:cxnLst/>
            <a:rect r="r" b="b" t="t" l="l"/>
            <a:pathLst>
              <a:path h="7243711" w="8089546">
                <a:moveTo>
                  <a:pt x="0" y="0"/>
                </a:moveTo>
                <a:lnTo>
                  <a:pt x="8089546" y="0"/>
                </a:lnTo>
                <a:lnTo>
                  <a:pt x="8089546" y="7243711"/>
                </a:lnTo>
                <a:lnTo>
                  <a:pt x="0" y="72437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708476" y="5458046"/>
            <a:ext cx="2632286" cy="2844433"/>
          </a:xfrm>
          <a:custGeom>
            <a:avLst/>
            <a:gdLst/>
            <a:ahLst/>
            <a:cxnLst/>
            <a:rect r="r" b="b" t="t" l="l"/>
            <a:pathLst>
              <a:path h="2844433" w="2632286">
                <a:moveTo>
                  <a:pt x="0" y="0"/>
                </a:moveTo>
                <a:lnTo>
                  <a:pt x="2632286" y="0"/>
                </a:lnTo>
                <a:lnTo>
                  <a:pt x="2632286" y="2844434"/>
                </a:lnTo>
                <a:lnTo>
                  <a:pt x="0" y="28444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1385122">
            <a:off x="46351" y="8113101"/>
            <a:ext cx="2242484" cy="1671670"/>
          </a:xfrm>
          <a:custGeom>
            <a:avLst/>
            <a:gdLst/>
            <a:ahLst/>
            <a:cxnLst/>
            <a:rect r="r" b="b" t="t" l="l"/>
            <a:pathLst>
              <a:path h="1671670" w="2242484">
                <a:moveTo>
                  <a:pt x="0" y="0"/>
                </a:moveTo>
                <a:lnTo>
                  <a:pt x="2242484" y="0"/>
                </a:lnTo>
                <a:lnTo>
                  <a:pt x="2242484" y="1671670"/>
                </a:lnTo>
                <a:lnTo>
                  <a:pt x="0" y="1671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10283" y="7137182"/>
            <a:ext cx="3077717" cy="3077717"/>
          </a:xfrm>
          <a:custGeom>
            <a:avLst/>
            <a:gdLst/>
            <a:ahLst/>
            <a:cxnLst/>
            <a:rect r="r" b="b" t="t" l="l"/>
            <a:pathLst>
              <a:path h="3077717" w="3077717">
                <a:moveTo>
                  <a:pt x="0" y="0"/>
                </a:moveTo>
                <a:lnTo>
                  <a:pt x="3077717" y="0"/>
                </a:lnTo>
                <a:lnTo>
                  <a:pt x="3077717" y="3077716"/>
                </a:lnTo>
                <a:lnTo>
                  <a:pt x="0" y="30777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168154" y="1717677"/>
            <a:ext cx="4172312" cy="4172312"/>
          </a:xfrm>
          <a:custGeom>
            <a:avLst/>
            <a:gdLst/>
            <a:ahLst/>
            <a:cxnLst/>
            <a:rect r="r" b="b" t="t" l="l"/>
            <a:pathLst>
              <a:path h="4172312" w="4172312">
                <a:moveTo>
                  <a:pt x="0" y="0"/>
                </a:moveTo>
                <a:lnTo>
                  <a:pt x="4172313" y="0"/>
                </a:lnTo>
                <a:lnTo>
                  <a:pt x="4172313" y="4172312"/>
                </a:lnTo>
                <a:lnTo>
                  <a:pt x="0" y="41723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5400000">
            <a:off x="1157346" y="8787796"/>
            <a:ext cx="3266061" cy="379407"/>
          </a:xfrm>
          <a:custGeom>
            <a:avLst/>
            <a:gdLst/>
            <a:ahLst/>
            <a:cxnLst/>
            <a:rect r="r" b="b" t="t" l="l"/>
            <a:pathLst>
              <a:path h="379407" w="3266061">
                <a:moveTo>
                  <a:pt x="0" y="0"/>
                </a:moveTo>
                <a:lnTo>
                  <a:pt x="3266061" y="0"/>
                </a:lnTo>
                <a:lnTo>
                  <a:pt x="3266061" y="379407"/>
                </a:lnTo>
                <a:lnTo>
                  <a:pt x="0" y="3794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-1139891" y="-142875"/>
            <a:ext cx="12547390" cy="125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3"/>
              </a:lnSpc>
            </a:pPr>
            <a:r>
              <a:rPr lang="en-US" sz="7331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Hush_Hub's Secret Sauce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1845429"/>
            <a:ext cx="7766281" cy="180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#</a:t>
            </a:r>
            <a:r>
              <a:rPr lang="en-US" sz="5199" b="true">
                <a:solidFill>
                  <a:srgbClr val="000000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Anonymous Support (User ID)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704656" y="7424910"/>
            <a:ext cx="7386025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#Progr</a:t>
            </a:r>
            <a:r>
              <a:rPr lang="en-US" sz="5199" b="true">
                <a:solidFill>
                  <a:srgbClr val="000000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ess Badges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64376" y="487919"/>
            <a:ext cx="6418844" cy="245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3514" b="true">
                <a:solidFill>
                  <a:srgbClr val="000000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#Min</a:t>
            </a:r>
            <a:r>
              <a:rPr lang="en-US" sz="3514" b="true">
                <a:solidFill>
                  <a:srgbClr val="000000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d Map &amp;</a:t>
            </a:r>
          </a:p>
          <a:p>
            <a:pPr algn="ctr">
              <a:lnSpc>
                <a:spcPts val="4919"/>
              </a:lnSpc>
            </a:pPr>
            <a:r>
              <a:rPr lang="en-US" sz="3514" b="true">
                <a:solidFill>
                  <a:srgbClr val="000000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 Mood Mixer </a:t>
            </a:r>
          </a:p>
          <a:p>
            <a:pPr algn="ctr">
              <a:lnSpc>
                <a:spcPts val="4919"/>
              </a:lnSpc>
            </a:pPr>
            <a:r>
              <a:rPr lang="en-US" sz="3514" b="true">
                <a:solidFill>
                  <a:srgbClr val="000000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(Your Inner World,</a:t>
            </a:r>
          </a:p>
          <a:p>
            <a:pPr algn="ctr">
              <a:lnSpc>
                <a:spcPts val="4919"/>
              </a:lnSpc>
            </a:pPr>
            <a:r>
              <a:rPr lang="en-US" sz="3514" b="true">
                <a:solidFill>
                  <a:srgbClr val="000000"/>
                </a:solidFill>
                <a:latin typeface="Playfair Display SC Bold"/>
                <a:ea typeface="Playfair Display SC Bold"/>
                <a:cs typeface="Playfair Display SC Bold"/>
                <a:sym typeface="Playfair Display SC Bold"/>
              </a:rPr>
              <a:t> Unpacked)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7872" y="3973737"/>
            <a:ext cx="9234404" cy="228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feature prioritizes absolute privacy 🔒, letting users </a:t>
            </a:r>
            <a:r>
              <a:rPr lang="en-US" b="true" sz="26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share sensitive experiences and support peers 🤝 without revealing their identity 👤. It creates a safe, judgment-free space 🌟 essential for open mental health discussions 🧠.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056280" y="8454880"/>
            <a:ext cx="11887981" cy="181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6"/>
              </a:lnSpc>
            </a:pPr>
            <a:r>
              <a:rPr lang="en-US" sz="26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"Progress Ba</a:t>
            </a:r>
            <a:r>
              <a:rPr lang="en-US" sz="26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dges" 🏅 encourage regular self-care 💆‍♀️ and active community participation 🤝. By rewarding your efforts, they make the often challenging journey of mental well-being 🧠 more enjoyable, motivating, and rewarding 🎉.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694303" y="2884688"/>
            <a:ext cx="6564997" cy="372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feature goes beyon</a:t>
            </a:r>
            <a:r>
              <a:rPr lang="en-US" b="true" sz="26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basic mood tracking or journaling 📔. It offers an interactive, dynamic way to explore and visualize your thoughts and emotions 💭✨,providing a deeper </a:t>
            </a:r>
          </a:p>
          <a:p>
            <a:pPr algn="ctr">
              <a:lnSpc>
                <a:spcPts val="3732"/>
              </a:lnSpc>
            </a:pPr>
            <a:r>
              <a:rPr lang="en-US" b="true" sz="26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more engaging </a:t>
            </a:r>
          </a:p>
          <a:p>
            <a:pPr algn="ctr">
              <a:lnSpc>
                <a:spcPts val="3732"/>
              </a:lnSpc>
            </a:pPr>
            <a:r>
              <a:rPr lang="en-US" b="true" sz="26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self-reflection</a:t>
            </a:r>
          </a:p>
          <a:p>
            <a:pPr algn="ctr">
              <a:lnSpc>
                <a:spcPts val="3732"/>
              </a:lnSpc>
            </a:pPr>
            <a:r>
              <a:rPr lang="en-US" b="true" sz="26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tool 🧠🔍.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6739">
            <a:off x="-1371487" y="-26539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-1358072" y="2136619"/>
            <a:ext cx="17769766" cy="876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77"/>
              </a:lnSpc>
            </a:pPr>
          </a:p>
          <a:p>
            <a:pPr algn="r">
              <a:lnSpc>
                <a:spcPts val="5377"/>
              </a:lnSpc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🧠💬 Breaking Down Stigma</a:t>
            </a:r>
          </a:p>
          <a:p>
            <a:pPr algn="r">
              <a:lnSpc>
                <a:spcPts val="5377"/>
              </a:lnSpc>
            </a:pPr>
          </a:p>
          <a:p>
            <a:pPr algn="r">
              <a:lnSpc>
                <a:spcPts val="5377"/>
              </a:lnSpc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🤝🌐 Fostering Community &amp; Connection</a:t>
            </a:r>
          </a:p>
          <a:p>
            <a:pPr algn="r">
              <a:lnSpc>
                <a:spcPts val="5377"/>
              </a:lnSpc>
            </a:pPr>
          </a:p>
          <a:p>
            <a:pPr algn="r">
              <a:lnSpc>
                <a:spcPts val="5377"/>
              </a:lnSpc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💪🌿 Empowering Proactive Well-being</a:t>
            </a:r>
          </a:p>
          <a:p>
            <a:pPr algn="r">
              <a:lnSpc>
                <a:spcPts val="5377"/>
              </a:lnSpc>
            </a:pPr>
          </a:p>
          <a:p>
            <a:pPr algn="r">
              <a:lnSpc>
                <a:spcPts val="5377"/>
              </a:lnSpc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🏥📲 Increasing Access to Care</a:t>
            </a:r>
          </a:p>
          <a:p>
            <a:pPr algn="r">
              <a:lnSpc>
                <a:spcPts val="5377"/>
              </a:lnSpc>
            </a:pPr>
          </a:p>
          <a:p>
            <a:pPr algn="r">
              <a:lnSpc>
                <a:spcPts val="5377"/>
              </a:lnSpc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💻📘 Promoting Digital Literacy for Wellness</a:t>
            </a:r>
          </a:p>
          <a:p>
            <a:pPr algn="r">
              <a:lnSpc>
                <a:spcPts val="5377"/>
              </a:lnSpc>
            </a:pPr>
          </a:p>
          <a:p>
            <a:pPr algn="r">
              <a:lnSpc>
                <a:spcPts val="5377"/>
              </a:lnSpc>
            </a:pPr>
          </a:p>
          <a:p>
            <a:pPr algn="r">
              <a:lnSpc>
                <a:spcPts val="5377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6764885" y="2824574"/>
            <a:ext cx="1319192" cy="827493"/>
          </a:xfrm>
          <a:custGeom>
            <a:avLst/>
            <a:gdLst/>
            <a:ahLst/>
            <a:cxnLst/>
            <a:rect r="r" b="b" t="t" l="l"/>
            <a:pathLst>
              <a:path h="827493" w="1319192">
                <a:moveTo>
                  <a:pt x="0" y="0"/>
                </a:moveTo>
                <a:lnTo>
                  <a:pt x="1319192" y="0"/>
                </a:lnTo>
                <a:lnTo>
                  <a:pt x="1319192" y="827493"/>
                </a:lnTo>
                <a:lnTo>
                  <a:pt x="0" y="82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764885" y="4168229"/>
            <a:ext cx="1319192" cy="827493"/>
          </a:xfrm>
          <a:custGeom>
            <a:avLst/>
            <a:gdLst/>
            <a:ahLst/>
            <a:cxnLst/>
            <a:rect r="r" b="b" t="t" l="l"/>
            <a:pathLst>
              <a:path h="827493" w="1319192">
                <a:moveTo>
                  <a:pt x="0" y="0"/>
                </a:moveTo>
                <a:lnTo>
                  <a:pt x="1319192" y="0"/>
                </a:lnTo>
                <a:lnTo>
                  <a:pt x="1319192" y="827493"/>
                </a:lnTo>
                <a:lnTo>
                  <a:pt x="0" y="827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6764885" y="8430807"/>
            <a:ext cx="1319192" cy="827493"/>
          </a:xfrm>
          <a:custGeom>
            <a:avLst/>
            <a:gdLst/>
            <a:ahLst/>
            <a:cxnLst/>
            <a:rect r="r" b="b" t="t" l="l"/>
            <a:pathLst>
              <a:path h="827493" w="1319192">
                <a:moveTo>
                  <a:pt x="0" y="0"/>
                </a:moveTo>
                <a:lnTo>
                  <a:pt x="1319192" y="0"/>
                </a:lnTo>
                <a:lnTo>
                  <a:pt x="1319192" y="827493"/>
                </a:lnTo>
                <a:lnTo>
                  <a:pt x="0" y="82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716482">
            <a:off x="16774741" y="6867816"/>
            <a:ext cx="1319192" cy="827493"/>
          </a:xfrm>
          <a:custGeom>
            <a:avLst/>
            <a:gdLst/>
            <a:ahLst/>
            <a:cxnLst/>
            <a:rect r="r" b="b" t="t" l="l"/>
            <a:pathLst>
              <a:path h="827493" w="1319192">
                <a:moveTo>
                  <a:pt x="0" y="0"/>
                </a:moveTo>
                <a:lnTo>
                  <a:pt x="1319192" y="0"/>
                </a:lnTo>
                <a:lnTo>
                  <a:pt x="1319192" y="827493"/>
                </a:lnTo>
                <a:lnTo>
                  <a:pt x="0" y="827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6764885" y="5510072"/>
            <a:ext cx="1319192" cy="827493"/>
          </a:xfrm>
          <a:custGeom>
            <a:avLst/>
            <a:gdLst/>
            <a:ahLst/>
            <a:cxnLst/>
            <a:rect r="r" b="b" t="t" l="l"/>
            <a:pathLst>
              <a:path h="827493" w="1319192">
                <a:moveTo>
                  <a:pt x="0" y="0"/>
                </a:moveTo>
                <a:lnTo>
                  <a:pt x="1319192" y="0"/>
                </a:lnTo>
                <a:lnTo>
                  <a:pt x="1319192" y="827493"/>
                </a:lnTo>
                <a:lnTo>
                  <a:pt x="0" y="82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274950" y="200571"/>
            <a:ext cx="1634089" cy="2269568"/>
          </a:xfrm>
          <a:custGeom>
            <a:avLst/>
            <a:gdLst/>
            <a:ahLst/>
            <a:cxnLst/>
            <a:rect r="r" b="b" t="t" l="l"/>
            <a:pathLst>
              <a:path h="2269568" w="1634089">
                <a:moveTo>
                  <a:pt x="0" y="0"/>
                </a:moveTo>
                <a:lnTo>
                  <a:pt x="1634090" y="0"/>
                </a:lnTo>
                <a:lnTo>
                  <a:pt x="1634090" y="2269568"/>
                </a:lnTo>
                <a:lnTo>
                  <a:pt x="0" y="22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0" y="5755869"/>
            <a:ext cx="6878377" cy="4531131"/>
          </a:xfrm>
          <a:custGeom>
            <a:avLst/>
            <a:gdLst/>
            <a:ahLst/>
            <a:cxnLst/>
            <a:rect r="r" b="b" t="t" l="l"/>
            <a:pathLst>
              <a:path h="4531131" w="6878377">
                <a:moveTo>
                  <a:pt x="0" y="0"/>
                </a:moveTo>
                <a:lnTo>
                  <a:pt x="6878377" y="0"/>
                </a:lnTo>
                <a:lnTo>
                  <a:pt x="6878377" y="4531131"/>
                </a:lnTo>
                <a:lnTo>
                  <a:pt x="0" y="4531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0" y="3397431"/>
            <a:ext cx="5354622" cy="2112642"/>
          </a:xfrm>
          <a:custGeom>
            <a:avLst/>
            <a:gdLst/>
            <a:ahLst/>
            <a:cxnLst/>
            <a:rect r="r" b="b" t="t" l="l"/>
            <a:pathLst>
              <a:path h="2112642" w="5354622">
                <a:moveTo>
                  <a:pt x="0" y="0"/>
                </a:moveTo>
                <a:lnTo>
                  <a:pt x="5354622" y="0"/>
                </a:lnTo>
                <a:lnTo>
                  <a:pt x="5354622" y="2112641"/>
                </a:lnTo>
                <a:lnTo>
                  <a:pt x="0" y="2112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61289">
            <a:off x="647927" y="1503596"/>
            <a:ext cx="3567006" cy="2834283"/>
          </a:xfrm>
          <a:custGeom>
            <a:avLst/>
            <a:gdLst/>
            <a:ahLst/>
            <a:cxnLst/>
            <a:rect r="r" b="b" t="t" l="l"/>
            <a:pathLst>
              <a:path h="2834283" w="3567006">
                <a:moveTo>
                  <a:pt x="0" y="0"/>
                </a:moveTo>
                <a:lnTo>
                  <a:pt x="3567005" y="0"/>
                </a:lnTo>
                <a:lnTo>
                  <a:pt x="3567005" y="2834283"/>
                </a:lnTo>
                <a:lnTo>
                  <a:pt x="0" y="28342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183038" y="773926"/>
            <a:ext cx="13901039" cy="138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72"/>
              </a:lnSpc>
            </a:pPr>
            <a:r>
              <a:rPr lang="en-US" sz="10928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 Seeds of Serenity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6739">
            <a:off x="-805880" y="-462051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F2A18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true" flipV="true" rot="3510936">
            <a:off x="1208842" y="1931499"/>
            <a:ext cx="1277462" cy="1976731"/>
          </a:xfrm>
          <a:custGeom>
            <a:avLst/>
            <a:gdLst/>
            <a:ahLst/>
            <a:cxnLst/>
            <a:rect r="r" b="b" t="t" l="l"/>
            <a:pathLst>
              <a:path h="1976731" w="1277462">
                <a:moveTo>
                  <a:pt x="1277462" y="1976731"/>
                </a:moveTo>
                <a:lnTo>
                  <a:pt x="0" y="1976731"/>
                </a:lnTo>
                <a:lnTo>
                  <a:pt x="0" y="0"/>
                </a:lnTo>
                <a:lnTo>
                  <a:pt x="1277462" y="0"/>
                </a:lnTo>
                <a:lnTo>
                  <a:pt x="1277462" y="19767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-5861030">
            <a:off x="15921525" y="7337672"/>
            <a:ext cx="1277462" cy="1976731"/>
          </a:xfrm>
          <a:custGeom>
            <a:avLst/>
            <a:gdLst/>
            <a:ahLst/>
            <a:cxnLst/>
            <a:rect r="r" b="b" t="t" l="l"/>
            <a:pathLst>
              <a:path h="1976731" w="1277462">
                <a:moveTo>
                  <a:pt x="1277462" y="1976731"/>
                </a:moveTo>
                <a:lnTo>
                  <a:pt x="0" y="1976731"/>
                </a:lnTo>
                <a:lnTo>
                  <a:pt x="0" y="0"/>
                </a:lnTo>
                <a:lnTo>
                  <a:pt x="1277462" y="0"/>
                </a:lnTo>
                <a:lnTo>
                  <a:pt x="1277462" y="19767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79331" y="1315828"/>
            <a:ext cx="11550394" cy="8971172"/>
          </a:xfrm>
          <a:custGeom>
            <a:avLst/>
            <a:gdLst/>
            <a:ahLst/>
            <a:cxnLst/>
            <a:rect r="r" b="b" t="t" l="l"/>
            <a:pathLst>
              <a:path h="8971172" w="11550394">
                <a:moveTo>
                  <a:pt x="0" y="0"/>
                </a:moveTo>
                <a:lnTo>
                  <a:pt x="11550395" y="0"/>
                </a:lnTo>
                <a:lnTo>
                  <a:pt x="11550395" y="8971172"/>
                </a:lnTo>
                <a:lnTo>
                  <a:pt x="0" y="8971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7" t="-603" r="0" b="-603"/>
            </a:stretch>
          </a:blipFill>
          <a:ln w="38100" cap="sq">
            <a:solidFill>
              <a:srgbClr val="020203"/>
            </a:solidFill>
            <a:prstDash val="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5768845" y="532217"/>
            <a:ext cx="2307081" cy="3753894"/>
          </a:xfrm>
          <a:custGeom>
            <a:avLst/>
            <a:gdLst/>
            <a:ahLst/>
            <a:cxnLst/>
            <a:rect r="r" b="b" t="t" l="l"/>
            <a:pathLst>
              <a:path h="3753894" w="2307081">
                <a:moveTo>
                  <a:pt x="0" y="0"/>
                </a:moveTo>
                <a:lnTo>
                  <a:pt x="2307081" y="0"/>
                </a:lnTo>
                <a:lnTo>
                  <a:pt x="2307081" y="3753894"/>
                </a:lnTo>
                <a:lnTo>
                  <a:pt x="0" y="375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78643" y="-106989"/>
            <a:ext cx="12461927" cy="161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08"/>
              </a:lnSpc>
            </a:pPr>
            <a:r>
              <a:rPr lang="en-US" sz="9363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Class Diagram</a:t>
            </a:r>
          </a:p>
        </p:txBody>
      </p:sp>
      <p:grpSp>
        <p:nvGrpSpPr>
          <p:cNvPr name="Group 18" id="18"/>
          <p:cNvGrpSpPr/>
          <p:nvPr/>
        </p:nvGrpSpPr>
        <p:grpSpPr>
          <a:xfrm rot="-306739">
            <a:off x="-1371487" y="-792440"/>
            <a:ext cx="21030973" cy="10340077"/>
            <a:chOff x="0" y="0"/>
            <a:chExt cx="28041298" cy="13786770"/>
          </a:xfrm>
        </p:grpSpPr>
        <p:sp>
          <p:nvSpPr>
            <p:cNvPr name="AutoShape 19" id="19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6739">
            <a:off x="-1371487" y="-26539"/>
            <a:ext cx="21030973" cy="10340077"/>
            <a:chOff x="0" y="0"/>
            <a:chExt cx="28041298" cy="13786770"/>
          </a:xfrm>
        </p:grpSpPr>
        <p:sp>
          <p:nvSpPr>
            <p:cNvPr name="AutoShape 3" id="3"/>
            <p:cNvSpPr/>
            <p:nvPr/>
          </p:nvSpPr>
          <p:spPr>
            <a:xfrm>
              <a:off x="0" y="2921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40204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77488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414771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552055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689338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826622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963905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1101189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12384725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13757560"/>
              <a:ext cx="28041298" cy="0"/>
            </a:xfrm>
            <a:prstGeom prst="line">
              <a:avLst/>
            </a:prstGeom>
            <a:ln cap="flat" w="58419">
              <a:solidFill>
                <a:srgbClr val="000000">
                  <a:alpha val="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13007" y="5326752"/>
            <a:ext cx="4808920" cy="4290923"/>
          </a:xfrm>
          <a:custGeom>
            <a:avLst/>
            <a:gdLst/>
            <a:ahLst/>
            <a:cxnLst/>
            <a:rect r="r" b="b" t="t" l="l"/>
            <a:pathLst>
              <a:path h="4290923" w="4808920">
                <a:moveTo>
                  <a:pt x="0" y="0"/>
                </a:moveTo>
                <a:lnTo>
                  <a:pt x="4808920" y="0"/>
                </a:lnTo>
                <a:lnTo>
                  <a:pt x="4808920" y="4290923"/>
                </a:lnTo>
                <a:lnTo>
                  <a:pt x="0" y="4290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13369" y="5142253"/>
            <a:ext cx="4808920" cy="4290923"/>
          </a:xfrm>
          <a:custGeom>
            <a:avLst/>
            <a:gdLst/>
            <a:ahLst/>
            <a:cxnLst/>
            <a:rect r="r" b="b" t="t" l="l"/>
            <a:pathLst>
              <a:path h="4290923" w="4808920">
                <a:moveTo>
                  <a:pt x="0" y="0"/>
                </a:moveTo>
                <a:lnTo>
                  <a:pt x="4808920" y="0"/>
                </a:lnTo>
                <a:lnTo>
                  <a:pt x="4808920" y="4290923"/>
                </a:lnTo>
                <a:lnTo>
                  <a:pt x="0" y="429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67710" y="4967377"/>
            <a:ext cx="4808920" cy="4290923"/>
          </a:xfrm>
          <a:custGeom>
            <a:avLst/>
            <a:gdLst/>
            <a:ahLst/>
            <a:cxnLst/>
            <a:rect r="r" b="b" t="t" l="l"/>
            <a:pathLst>
              <a:path h="4290923" w="4808920">
                <a:moveTo>
                  <a:pt x="0" y="0"/>
                </a:moveTo>
                <a:lnTo>
                  <a:pt x="4808920" y="0"/>
                </a:lnTo>
                <a:lnTo>
                  <a:pt x="4808920" y="4290923"/>
                </a:lnTo>
                <a:lnTo>
                  <a:pt x="0" y="4290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80440" y="418562"/>
            <a:ext cx="3428076" cy="4508155"/>
          </a:xfrm>
          <a:custGeom>
            <a:avLst/>
            <a:gdLst/>
            <a:ahLst/>
            <a:cxnLst/>
            <a:rect r="r" b="b" t="t" l="l"/>
            <a:pathLst>
              <a:path h="4508155" w="3428076">
                <a:moveTo>
                  <a:pt x="0" y="0"/>
                </a:moveTo>
                <a:lnTo>
                  <a:pt x="3428076" y="0"/>
                </a:lnTo>
                <a:lnTo>
                  <a:pt x="3428076" y="4508155"/>
                </a:lnTo>
                <a:lnTo>
                  <a:pt x="0" y="45081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404923"/>
            <a:ext cx="18067895" cy="3030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4"/>
              </a:lnSpc>
            </a:pPr>
            <a:r>
              <a:rPr lang="en-US" b="true" sz="3403" spc="20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So,🧐 What’s the Scoop?</a:t>
            </a:r>
          </a:p>
          <a:p>
            <a:pPr algn="just">
              <a:lnSpc>
                <a:spcPts val="3244"/>
              </a:lnSpc>
            </a:pPr>
            <a:r>
              <a:rPr lang="en-US" b="true" sz="2403" spc="14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We’re building Hush_Hub — your secret weapon againstthe mental health blues.</a:t>
            </a:r>
          </a:p>
          <a:p>
            <a:pPr algn="just">
              <a:lnSpc>
                <a:spcPts val="3244"/>
              </a:lnSpc>
            </a:pPr>
            <a:r>
              <a:rPr lang="en-US" b="true" sz="2403" spc="14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✔️ 💬 Anonymous chats,</a:t>
            </a:r>
          </a:p>
          <a:p>
            <a:pPr algn="just">
              <a:lnSpc>
                <a:spcPts val="3244"/>
              </a:lnSpc>
            </a:pPr>
            <a:r>
              <a:rPr lang="en-US" b="true" sz="2403" spc="14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✔️ 💆‍♀️ Self-care superpowers,</a:t>
            </a:r>
          </a:p>
          <a:p>
            <a:pPr algn="just">
              <a:lnSpc>
                <a:spcPts val="3244"/>
              </a:lnSpc>
            </a:pPr>
            <a:r>
              <a:rPr lang="en-US" b="true" sz="2403" spc="14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✔️ 🧑‍⚕️ Easy therapist hook-ups.</a:t>
            </a:r>
          </a:p>
          <a:p>
            <a:pPr algn="just">
              <a:lnSpc>
                <a:spcPts val="3244"/>
              </a:lnSpc>
            </a:pPr>
          </a:p>
          <a:p>
            <a:pPr algn="just">
              <a:lnSpc>
                <a:spcPts val="324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91809" y="342900"/>
            <a:ext cx="14280361" cy="173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2"/>
              </a:lnSpc>
            </a:pPr>
            <a:r>
              <a:rPr lang="en-US" sz="13704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Zen Drop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1604" y="6210609"/>
            <a:ext cx="3611725" cy="250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7"/>
              </a:lnSpc>
              <a:spcBef>
                <a:spcPct val="0"/>
              </a:spcBef>
            </a:pPr>
            <a:r>
              <a:rPr lang="en-US" b="true" sz="2648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✨ Our Magic T</a:t>
            </a:r>
            <a:r>
              <a:rPr lang="en-US" b="true" sz="2648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ouch</a:t>
            </a:r>
          </a:p>
          <a:p>
            <a:pPr algn="ctr">
              <a:lnSpc>
                <a:spcPts val="3007"/>
              </a:lnSpc>
              <a:spcBef>
                <a:spcPct val="0"/>
              </a:spcBef>
            </a:pPr>
          </a:p>
          <a:p>
            <a:pPr algn="ctr">
              <a:lnSpc>
                <a:spcPts val="3147"/>
              </a:lnSpc>
              <a:spcBef>
                <a:spcPct val="0"/>
              </a:spcBef>
            </a:pPr>
            <a:r>
              <a:rPr lang="en-US" sz="22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Wellness that’s fun, personal, and rewarding — no pressure, just progress.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12510" y="6044556"/>
            <a:ext cx="3810637" cy="238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🌍 The Big Picture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Not just an app — a movement for calm , connection , and 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confidence 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57907" y="5768966"/>
            <a:ext cx="3828526" cy="245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🎉</a:t>
            </a:r>
            <a:r>
              <a:rPr lang="en-US" sz="2599" b="true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 Join the Vibe</a:t>
            </a: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 Tribe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Let’s make mental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well-being the coolest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trend around!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DAGvVDhFzg0</dc:identifier>
  <dcterms:modified xsi:type="dcterms:W3CDTF">2011-08-01T06:04:30Z</dcterms:modified>
  <cp:revision>1</cp:revision>
  <dc:title>Hush_Hub (UAP_project 3-1)</dc:title>
</cp:coreProperties>
</file>